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Lst>
  <p:sldSz cx="21945600" cy="164592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581025" indent="-123825"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63638" indent="-249238"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744663" indent="-373063"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327275" indent="-498475"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5184">
          <p15:clr>
            <a:srgbClr val="A4A3A4"/>
          </p15:clr>
        </p15:guide>
        <p15:guide id="2" pos="6912">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C46F9C-2367-7317-B8D9-12EF933F6C81}" name="Cameron Vinson" initials="CV" userId="S::cvinson1@gulls.salisbury.edu::0d8733db-ac5e-4207-aa06-6a7aed312985" providerId="AD"/>
  <p188:author id="{621852A3-922F-38EC-E9FC-49857E28ECC5}" name="An Nguyen" initials="AN" userId="S::anguyen24@gulls.salisbury.edu::956d3d46-945b-44a2-90e9-f4f5387ce5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1E6D75"/>
    <a:srgbClr val="0099FF"/>
    <a:srgbClr val="FFF5CB"/>
    <a:srgbClr val="990033"/>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2" d="100"/>
          <a:sy n="32" d="100"/>
        </p:scale>
        <p:origin x="1565" y="62"/>
      </p:cViewPr>
      <p:guideLst>
        <p:guide orient="horz" pos="5184"/>
        <p:guide pos="69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eron Vinson" userId="0d8733db-ac5e-4207-aa06-6a7aed312985" providerId="ADAL" clId="{99A4E9A9-2C9A-420C-AE4B-68FFC6D60DB8}"/>
    <pc:docChg chg="delSld">
      <pc:chgData name="Cameron Vinson" userId="0d8733db-ac5e-4207-aa06-6a7aed312985" providerId="ADAL" clId="{99A4E9A9-2C9A-420C-AE4B-68FFC6D60DB8}" dt="2025-05-22T18:52:37.950" v="2" actId="47"/>
      <pc:docMkLst>
        <pc:docMk/>
      </pc:docMkLst>
      <pc:sldChg chg="del">
        <pc:chgData name="Cameron Vinson" userId="0d8733db-ac5e-4207-aa06-6a7aed312985" providerId="ADAL" clId="{99A4E9A9-2C9A-420C-AE4B-68FFC6D60DB8}" dt="2025-05-22T18:52:33.659" v="0" actId="47"/>
        <pc:sldMkLst>
          <pc:docMk/>
          <pc:sldMk cId="0" sldId="256"/>
        </pc:sldMkLst>
      </pc:sldChg>
      <pc:sldChg chg="del">
        <pc:chgData name="Cameron Vinson" userId="0d8733db-ac5e-4207-aa06-6a7aed312985" providerId="ADAL" clId="{99A4E9A9-2C9A-420C-AE4B-68FFC6D60DB8}" dt="2025-05-22T18:52:37.950" v="2" actId="47"/>
        <pc:sldMkLst>
          <pc:docMk/>
          <pc:sldMk cId="1516593441" sldId="257"/>
        </pc:sldMkLst>
      </pc:sldChg>
      <pc:sldChg chg="del">
        <pc:chgData name="Cameron Vinson" userId="0d8733db-ac5e-4207-aa06-6a7aed312985" providerId="ADAL" clId="{99A4E9A9-2C9A-420C-AE4B-68FFC6D60DB8}" dt="2025-05-22T18:52:36.218" v="1" actId="47"/>
        <pc:sldMkLst>
          <pc:docMk/>
          <pc:sldMk cId="2920947753" sldId="25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6767" y="5113020"/>
            <a:ext cx="18652067" cy="3528060"/>
          </a:xfrm>
        </p:spPr>
        <p:txBody>
          <a:bodyPr/>
          <a:lstStyle/>
          <a:p>
            <a:r>
              <a:rPr lang="en-US"/>
              <a:t>Click to edit Master title style</a:t>
            </a:r>
          </a:p>
        </p:txBody>
      </p:sp>
      <p:sp>
        <p:nvSpPr>
          <p:cNvPr id="3" name="Subtitle 2"/>
          <p:cNvSpPr>
            <a:spLocks noGrp="1"/>
          </p:cNvSpPr>
          <p:nvPr>
            <p:ph type="subTitle" idx="1"/>
          </p:nvPr>
        </p:nvSpPr>
        <p:spPr>
          <a:xfrm>
            <a:off x="3291418" y="9326880"/>
            <a:ext cx="15362767" cy="4206240"/>
          </a:xfrm>
        </p:spPr>
        <p:txBody>
          <a:bodyPr/>
          <a:lstStyle>
            <a:lvl1pPr marL="0" indent="0" algn="ctr">
              <a:buNone/>
              <a:defRPr/>
            </a:lvl1pPr>
            <a:lvl2pPr marL="581878" indent="0" algn="ctr">
              <a:buNone/>
              <a:defRPr/>
            </a:lvl2pPr>
            <a:lvl3pPr marL="1163757" indent="0" algn="ctr">
              <a:buNone/>
              <a:defRPr/>
            </a:lvl3pPr>
            <a:lvl4pPr marL="1745635" indent="0" algn="ctr">
              <a:buNone/>
              <a:defRPr/>
            </a:lvl4pPr>
            <a:lvl5pPr marL="2327514" indent="0" algn="ctr">
              <a:buNone/>
              <a:defRPr/>
            </a:lvl5pPr>
            <a:lvl6pPr marL="2909392" indent="0" algn="ctr">
              <a:buNone/>
              <a:defRPr/>
            </a:lvl6pPr>
            <a:lvl7pPr marL="3491271" indent="0" algn="ctr">
              <a:buNone/>
              <a:defRPr/>
            </a:lvl7pPr>
            <a:lvl8pPr marL="4073149" indent="0" algn="ctr">
              <a:buNone/>
              <a:defRPr/>
            </a:lvl8pPr>
            <a:lvl9pPr marL="4655028"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6DE9674-CA8A-B898-0555-C2013D599DA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7397E24-FA54-55C4-3978-A847595038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ABF0F80-7427-35E6-93C8-F12654C30B6E}"/>
              </a:ext>
            </a:extLst>
          </p:cNvPr>
          <p:cNvSpPr>
            <a:spLocks noGrp="1" noChangeArrowheads="1"/>
          </p:cNvSpPr>
          <p:nvPr>
            <p:ph type="sldNum" sz="quarter" idx="12"/>
          </p:nvPr>
        </p:nvSpPr>
        <p:spPr>
          <a:ln/>
        </p:spPr>
        <p:txBody>
          <a:bodyPr/>
          <a:lstStyle>
            <a:lvl1pPr>
              <a:defRPr/>
            </a:lvl1pPr>
          </a:lstStyle>
          <a:p>
            <a:pPr>
              <a:defRPr/>
            </a:pPr>
            <a:fld id="{E9D70B5D-6157-4AE5-8913-AC764C79C27F}" type="slidenum">
              <a:rPr lang="en-US" altLang="en-US"/>
              <a:pPr>
                <a:defRPr/>
              </a:pPr>
              <a:t>‹#›</a:t>
            </a:fld>
            <a:endParaRPr lang="en-US" altLang="en-US"/>
          </a:p>
        </p:txBody>
      </p:sp>
    </p:spTree>
    <p:extLst>
      <p:ext uri="{BB962C8B-B14F-4D97-AF65-F5344CB8AC3E}">
        <p14:creationId xmlns:p14="http://schemas.microsoft.com/office/powerpoint/2010/main" val="1573008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5E16F5-86E0-FF96-8944-F06305C6DDC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5FEAD2C-DDD6-E057-3480-92C126927E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EBF265B-EB12-D4C9-277B-4EE6FB1E3C2D}"/>
              </a:ext>
            </a:extLst>
          </p:cNvPr>
          <p:cNvSpPr>
            <a:spLocks noGrp="1" noChangeArrowheads="1"/>
          </p:cNvSpPr>
          <p:nvPr>
            <p:ph type="sldNum" sz="quarter" idx="12"/>
          </p:nvPr>
        </p:nvSpPr>
        <p:spPr>
          <a:ln/>
        </p:spPr>
        <p:txBody>
          <a:bodyPr/>
          <a:lstStyle>
            <a:lvl1pPr>
              <a:defRPr/>
            </a:lvl1pPr>
          </a:lstStyle>
          <a:p>
            <a:pPr>
              <a:defRPr/>
            </a:pPr>
            <a:fld id="{059AF835-B5AD-43D7-B4C1-1C7E36FDFA52}" type="slidenum">
              <a:rPr lang="en-US" altLang="en-US"/>
              <a:pPr>
                <a:defRPr/>
              </a:pPr>
              <a:t>‹#›</a:t>
            </a:fld>
            <a:endParaRPr lang="en-US" altLang="en-US"/>
          </a:p>
        </p:txBody>
      </p:sp>
    </p:spTree>
    <p:extLst>
      <p:ext uri="{BB962C8B-B14F-4D97-AF65-F5344CB8AC3E}">
        <p14:creationId xmlns:p14="http://schemas.microsoft.com/office/powerpoint/2010/main" val="136257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910985" y="659130"/>
            <a:ext cx="4938183" cy="140436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96434" y="659130"/>
            <a:ext cx="14611351" cy="140436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A2DDFB6-DEEF-DA8B-00B0-85C7B4AFB13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880DBFE-158C-102F-CA91-DD64ECAF771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786C038-7251-0815-E621-3E02DE80CC54}"/>
              </a:ext>
            </a:extLst>
          </p:cNvPr>
          <p:cNvSpPr>
            <a:spLocks noGrp="1" noChangeArrowheads="1"/>
          </p:cNvSpPr>
          <p:nvPr>
            <p:ph type="sldNum" sz="quarter" idx="12"/>
          </p:nvPr>
        </p:nvSpPr>
        <p:spPr>
          <a:ln/>
        </p:spPr>
        <p:txBody>
          <a:bodyPr/>
          <a:lstStyle>
            <a:lvl1pPr>
              <a:defRPr/>
            </a:lvl1pPr>
          </a:lstStyle>
          <a:p>
            <a:pPr>
              <a:defRPr/>
            </a:pPr>
            <a:fld id="{06878815-14B6-49E4-8591-7DB035FF4170}" type="slidenum">
              <a:rPr lang="en-US" altLang="en-US"/>
              <a:pPr>
                <a:defRPr/>
              </a:pPr>
              <a:t>‹#›</a:t>
            </a:fld>
            <a:endParaRPr lang="en-US" altLang="en-US"/>
          </a:p>
        </p:txBody>
      </p:sp>
    </p:spTree>
    <p:extLst>
      <p:ext uri="{BB962C8B-B14F-4D97-AF65-F5344CB8AC3E}">
        <p14:creationId xmlns:p14="http://schemas.microsoft.com/office/powerpoint/2010/main" val="4172645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270B3C2-FD28-A7F2-09B2-53EB9C32304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2175F77-2E8B-1508-001E-E6360A3A46D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24D071C-2F96-FE13-6ABF-C577853172FF}"/>
              </a:ext>
            </a:extLst>
          </p:cNvPr>
          <p:cNvSpPr>
            <a:spLocks noGrp="1" noChangeArrowheads="1"/>
          </p:cNvSpPr>
          <p:nvPr>
            <p:ph type="sldNum" sz="quarter" idx="12"/>
          </p:nvPr>
        </p:nvSpPr>
        <p:spPr>
          <a:ln/>
        </p:spPr>
        <p:txBody>
          <a:bodyPr/>
          <a:lstStyle>
            <a:lvl1pPr>
              <a:defRPr/>
            </a:lvl1pPr>
          </a:lstStyle>
          <a:p>
            <a:pPr>
              <a:defRPr/>
            </a:pPr>
            <a:fld id="{54E373F8-F42D-464D-94A9-0F840562BF74}" type="slidenum">
              <a:rPr lang="en-US" altLang="en-US"/>
              <a:pPr>
                <a:defRPr/>
              </a:pPr>
              <a:t>‹#›</a:t>
            </a:fld>
            <a:endParaRPr lang="en-US" altLang="en-US"/>
          </a:p>
        </p:txBody>
      </p:sp>
    </p:spTree>
    <p:extLst>
      <p:ext uri="{BB962C8B-B14F-4D97-AF65-F5344CB8AC3E}">
        <p14:creationId xmlns:p14="http://schemas.microsoft.com/office/powerpoint/2010/main" val="47352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3551" y="10576560"/>
            <a:ext cx="18654183" cy="3268980"/>
          </a:xfrm>
        </p:spPr>
        <p:txBody>
          <a:bodyPr anchor="t"/>
          <a:lstStyle>
            <a:lvl1pPr algn="l">
              <a:defRPr sz="5100" b="1" cap="all"/>
            </a:lvl1pPr>
          </a:lstStyle>
          <a:p>
            <a:r>
              <a:rPr lang="en-US"/>
              <a:t>Click to edit Master title style</a:t>
            </a:r>
          </a:p>
        </p:txBody>
      </p:sp>
      <p:sp>
        <p:nvSpPr>
          <p:cNvPr id="3" name="Text Placeholder 2"/>
          <p:cNvSpPr>
            <a:spLocks noGrp="1"/>
          </p:cNvSpPr>
          <p:nvPr>
            <p:ph type="body" idx="1"/>
          </p:nvPr>
        </p:nvSpPr>
        <p:spPr>
          <a:xfrm>
            <a:off x="1733551" y="6976111"/>
            <a:ext cx="18654183" cy="3600450"/>
          </a:xfrm>
        </p:spPr>
        <p:txBody>
          <a:bodyPr anchor="b"/>
          <a:lstStyle>
            <a:lvl1pPr marL="0" indent="0">
              <a:buNone/>
              <a:defRPr sz="2500"/>
            </a:lvl1pPr>
            <a:lvl2pPr marL="581878" indent="0">
              <a:buNone/>
              <a:defRPr sz="2300"/>
            </a:lvl2pPr>
            <a:lvl3pPr marL="1163757" indent="0">
              <a:buNone/>
              <a:defRPr sz="2000"/>
            </a:lvl3pPr>
            <a:lvl4pPr marL="1745635" indent="0">
              <a:buNone/>
              <a:defRPr sz="1800"/>
            </a:lvl4pPr>
            <a:lvl5pPr marL="2327514" indent="0">
              <a:buNone/>
              <a:defRPr sz="1800"/>
            </a:lvl5pPr>
            <a:lvl6pPr marL="2909392" indent="0">
              <a:buNone/>
              <a:defRPr sz="1800"/>
            </a:lvl6pPr>
            <a:lvl7pPr marL="3491271" indent="0">
              <a:buNone/>
              <a:defRPr sz="1800"/>
            </a:lvl7pPr>
            <a:lvl8pPr marL="4073149" indent="0">
              <a:buNone/>
              <a:defRPr sz="1800"/>
            </a:lvl8pPr>
            <a:lvl9pPr marL="4655028" indent="0">
              <a:buNone/>
              <a:defRPr sz="1800"/>
            </a:lvl9pPr>
          </a:lstStyle>
          <a:p>
            <a:pPr lvl="0"/>
            <a:r>
              <a:rPr lang="en-US"/>
              <a:t>Click to edit Master text styles</a:t>
            </a:r>
          </a:p>
        </p:txBody>
      </p:sp>
      <p:sp>
        <p:nvSpPr>
          <p:cNvPr id="4" name="Rectangle 4">
            <a:extLst>
              <a:ext uri="{FF2B5EF4-FFF2-40B4-BE49-F238E27FC236}">
                <a16:creationId xmlns:a16="http://schemas.microsoft.com/office/drawing/2014/main" id="{608E2291-B5B4-CED4-DB22-4734B45E536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C985FF5-A6EF-18B2-848C-F624D189733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C1D3A35-DE61-6968-26E3-033FAA74A757}"/>
              </a:ext>
            </a:extLst>
          </p:cNvPr>
          <p:cNvSpPr>
            <a:spLocks noGrp="1" noChangeArrowheads="1"/>
          </p:cNvSpPr>
          <p:nvPr>
            <p:ph type="sldNum" sz="quarter" idx="12"/>
          </p:nvPr>
        </p:nvSpPr>
        <p:spPr>
          <a:ln/>
        </p:spPr>
        <p:txBody>
          <a:bodyPr/>
          <a:lstStyle>
            <a:lvl1pPr>
              <a:defRPr/>
            </a:lvl1pPr>
          </a:lstStyle>
          <a:p>
            <a:pPr>
              <a:defRPr/>
            </a:pPr>
            <a:fld id="{5675D0D5-CAC9-4314-BE59-C0304EEEE809}" type="slidenum">
              <a:rPr lang="en-US" altLang="en-US"/>
              <a:pPr>
                <a:defRPr/>
              </a:pPr>
              <a:t>‹#›</a:t>
            </a:fld>
            <a:endParaRPr lang="en-US" altLang="en-US"/>
          </a:p>
        </p:txBody>
      </p:sp>
    </p:spTree>
    <p:extLst>
      <p:ext uri="{BB962C8B-B14F-4D97-AF65-F5344CB8AC3E}">
        <p14:creationId xmlns:p14="http://schemas.microsoft.com/office/powerpoint/2010/main" val="80669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6434" y="3840481"/>
            <a:ext cx="9774767" cy="10862310"/>
          </a:xfrm>
        </p:spPr>
        <p:txBody>
          <a:bodyPr/>
          <a:lstStyle>
            <a:lvl1pPr>
              <a:defRPr sz="3600"/>
            </a:lvl1pPr>
            <a:lvl2pPr>
              <a:defRPr sz="3100"/>
            </a:lvl2pPr>
            <a:lvl3pPr>
              <a:defRPr sz="25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074401" y="3840481"/>
            <a:ext cx="9774767" cy="10862310"/>
          </a:xfrm>
        </p:spPr>
        <p:txBody>
          <a:bodyPr/>
          <a:lstStyle>
            <a:lvl1pPr>
              <a:defRPr sz="3600"/>
            </a:lvl1pPr>
            <a:lvl2pPr>
              <a:defRPr sz="3100"/>
            </a:lvl2pPr>
            <a:lvl3pPr>
              <a:defRPr sz="25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0F6E413-4E3A-7A08-B42C-42575D8E1BE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519F149-4BE9-E719-95DA-867F82A440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3749B8F-2CD8-67E0-658C-E84BAAE5FE13}"/>
              </a:ext>
            </a:extLst>
          </p:cNvPr>
          <p:cNvSpPr>
            <a:spLocks noGrp="1" noChangeArrowheads="1"/>
          </p:cNvSpPr>
          <p:nvPr>
            <p:ph type="sldNum" sz="quarter" idx="12"/>
          </p:nvPr>
        </p:nvSpPr>
        <p:spPr>
          <a:ln/>
        </p:spPr>
        <p:txBody>
          <a:bodyPr/>
          <a:lstStyle>
            <a:lvl1pPr>
              <a:defRPr/>
            </a:lvl1pPr>
          </a:lstStyle>
          <a:p>
            <a:pPr>
              <a:defRPr/>
            </a:pPr>
            <a:fld id="{37725F60-3489-4319-B95A-5A224664A157}" type="slidenum">
              <a:rPr lang="en-US" altLang="en-US"/>
              <a:pPr>
                <a:defRPr/>
              </a:pPr>
              <a:t>‹#›</a:t>
            </a:fld>
            <a:endParaRPr lang="en-US" altLang="en-US"/>
          </a:p>
        </p:txBody>
      </p:sp>
    </p:spTree>
    <p:extLst>
      <p:ext uri="{BB962C8B-B14F-4D97-AF65-F5344CB8AC3E}">
        <p14:creationId xmlns:p14="http://schemas.microsoft.com/office/powerpoint/2010/main" val="3521398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96433" y="3684271"/>
            <a:ext cx="9696451" cy="1535430"/>
          </a:xfrm>
        </p:spPr>
        <p:txBody>
          <a:bodyPr anchor="b"/>
          <a:lstStyle>
            <a:lvl1pPr marL="0" indent="0">
              <a:buNone/>
              <a:defRPr sz="3100" b="1"/>
            </a:lvl1pPr>
            <a:lvl2pPr marL="581878" indent="0">
              <a:buNone/>
              <a:defRPr sz="2500" b="1"/>
            </a:lvl2pPr>
            <a:lvl3pPr marL="1163757" indent="0">
              <a:buNone/>
              <a:defRPr sz="2300" b="1"/>
            </a:lvl3pPr>
            <a:lvl4pPr marL="1745635" indent="0">
              <a:buNone/>
              <a:defRPr sz="2000" b="1"/>
            </a:lvl4pPr>
            <a:lvl5pPr marL="2327514" indent="0">
              <a:buNone/>
              <a:defRPr sz="2000" b="1"/>
            </a:lvl5pPr>
            <a:lvl6pPr marL="2909392" indent="0">
              <a:buNone/>
              <a:defRPr sz="2000" b="1"/>
            </a:lvl6pPr>
            <a:lvl7pPr marL="3491271" indent="0">
              <a:buNone/>
              <a:defRPr sz="2000" b="1"/>
            </a:lvl7pPr>
            <a:lvl8pPr marL="4073149" indent="0">
              <a:buNone/>
              <a:defRPr sz="2000" b="1"/>
            </a:lvl8pPr>
            <a:lvl9pPr marL="4655028" indent="0">
              <a:buNone/>
              <a:defRPr sz="2000" b="1"/>
            </a:lvl9pPr>
          </a:lstStyle>
          <a:p>
            <a:pPr lvl="0"/>
            <a:r>
              <a:rPr lang="en-US"/>
              <a:t>Click to edit Master text styles</a:t>
            </a:r>
          </a:p>
        </p:txBody>
      </p:sp>
      <p:sp>
        <p:nvSpPr>
          <p:cNvPr id="4" name="Content Placeholder 3"/>
          <p:cNvSpPr>
            <a:spLocks noGrp="1"/>
          </p:cNvSpPr>
          <p:nvPr>
            <p:ph sz="half" idx="2"/>
          </p:nvPr>
        </p:nvSpPr>
        <p:spPr>
          <a:xfrm>
            <a:off x="1096433" y="5219701"/>
            <a:ext cx="9696451" cy="9483090"/>
          </a:xfrm>
        </p:spPr>
        <p:txBody>
          <a:bodyPr/>
          <a:lstStyle>
            <a:lvl1pPr>
              <a:defRPr sz="31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148484" y="3684271"/>
            <a:ext cx="9700683" cy="1535430"/>
          </a:xfrm>
        </p:spPr>
        <p:txBody>
          <a:bodyPr anchor="b"/>
          <a:lstStyle>
            <a:lvl1pPr marL="0" indent="0">
              <a:buNone/>
              <a:defRPr sz="3100" b="1"/>
            </a:lvl1pPr>
            <a:lvl2pPr marL="581878" indent="0">
              <a:buNone/>
              <a:defRPr sz="2500" b="1"/>
            </a:lvl2pPr>
            <a:lvl3pPr marL="1163757" indent="0">
              <a:buNone/>
              <a:defRPr sz="2300" b="1"/>
            </a:lvl3pPr>
            <a:lvl4pPr marL="1745635" indent="0">
              <a:buNone/>
              <a:defRPr sz="2000" b="1"/>
            </a:lvl4pPr>
            <a:lvl5pPr marL="2327514" indent="0">
              <a:buNone/>
              <a:defRPr sz="2000" b="1"/>
            </a:lvl5pPr>
            <a:lvl6pPr marL="2909392" indent="0">
              <a:buNone/>
              <a:defRPr sz="2000" b="1"/>
            </a:lvl6pPr>
            <a:lvl7pPr marL="3491271" indent="0">
              <a:buNone/>
              <a:defRPr sz="2000" b="1"/>
            </a:lvl7pPr>
            <a:lvl8pPr marL="4073149" indent="0">
              <a:buNone/>
              <a:defRPr sz="2000" b="1"/>
            </a:lvl8pPr>
            <a:lvl9pPr marL="4655028" indent="0">
              <a:buNone/>
              <a:defRPr sz="2000" b="1"/>
            </a:lvl9pPr>
          </a:lstStyle>
          <a:p>
            <a:pPr lvl="0"/>
            <a:r>
              <a:rPr lang="en-US"/>
              <a:t>Click to edit Master text styles</a:t>
            </a:r>
          </a:p>
        </p:txBody>
      </p:sp>
      <p:sp>
        <p:nvSpPr>
          <p:cNvPr id="6" name="Content Placeholder 5"/>
          <p:cNvSpPr>
            <a:spLocks noGrp="1"/>
          </p:cNvSpPr>
          <p:nvPr>
            <p:ph sz="quarter" idx="4"/>
          </p:nvPr>
        </p:nvSpPr>
        <p:spPr>
          <a:xfrm>
            <a:off x="11148484" y="5219701"/>
            <a:ext cx="9700683" cy="9483090"/>
          </a:xfrm>
        </p:spPr>
        <p:txBody>
          <a:bodyPr/>
          <a:lstStyle>
            <a:lvl1pPr>
              <a:defRPr sz="3100"/>
            </a:lvl1pPr>
            <a:lvl2pPr>
              <a:defRPr sz="25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0D05BF82-3118-C297-3E94-0DD111DD87B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0AB3168-7739-8DB0-9151-75C1D4ED93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4D58008-A3B7-EF78-0076-81E90A8712E2}"/>
              </a:ext>
            </a:extLst>
          </p:cNvPr>
          <p:cNvSpPr>
            <a:spLocks noGrp="1" noChangeArrowheads="1"/>
          </p:cNvSpPr>
          <p:nvPr>
            <p:ph type="sldNum" sz="quarter" idx="12"/>
          </p:nvPr>
        </p:nvSpPr>
        <p:spPr>
          <a:ln/>
        </p:spPr>
        <p:txBody>
          <a:bodyPr/>
          <a:lstStyle>
            <a:lvl1pPr>
              <a:defRPr/>
            </a:lvl1pPr>
          </a:lstStyle>
          <a:p>
            <a:pPr>
              <a:defRPr/>
            </a:pPr>
            <a:fld id="{E010E8A2-A1AD-404C-BB67-F59B7E16F168}" type="slidenum">
              <a:rPr lang="en-US" altLang="en-US"/>
              <a:pPr>
                <a:defRPr/>
              </a:pPr>
              <a:t>‹#›</a:t>
            </a:fld>
            <a:endParaRPr lang="en-US" altLang="en-US"/>
          </a:p>
        </p:txBody>
      </p:sp>
    </p:spTree>
    <p:extLst>
      <p:ext uri="{BB962C8B-B14F-4D97-AF65-F5344CB8AC3E}">
        <p14:creationId xmlns:p14="http://schemas.microsoft.com/office/powerpoint/2010/main" val="806862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E37527B-C7DB-E97C-6DB0-2FB0D4D3BD3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67781C4-AB8E-D4C6-D5A0-CF33C41760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426E97A-416F-CB6B-C26D-5BB3F4FC0B05}"/>
              </a:ext>
            </a:extLst>
          </p:cNvPr>
          <p:cNvSpPr>
            <a:spLocks noGrp="1" noChangeArrowheads="1"/>
          </p:cNvSpPr>
          <p:nvPr>
            <p:ph type="sldNum" sz="quarter" idx="12"/>
          </p:nvPr>
        </p:nvSpPr>
        <p:spPr>
          <a:ln/>
        </p:spPr>
        <p:txBody>
          <a:bodyPr/>
          <a:lstStyle>
            <a:lvl1pPr>
              <a:defRPr/>
            </a:lvl1pPr>
          </a:lstStyle>
          <a:p>
            <a:pPr>
              <a:defRPr/>
            </a:pPr>
            <a:fld id="{17F635FF-5E75-42BC-A643-002F4150F3BF}" type="slidenum">
              <a:rPr lang="en-US" altLang="en-US"/>
              <a:pPr>
                <a:defRPr/>
              </a:pPr>
              <a:t>‹#›</a:t>
            </a:fld>
            <a:endParaRPr lang="en-US" altLang="en-US"/>
          </a:p>
        </p:txBody>
      </p:sp>
    </p:spTree>
    <p:extLst>
      <p:ext uri="{BB962C8B-B14F-4D97-AF65-F5344CB8AC3E}">
        <p14:creationId xmlns:p14="http://schemas.microsoft.com/office/powerpoint/2010/main" val="1424590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DFEB0A3-3C4E-C537-467F-CFB27044D49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31C8A07-DA27-2FBE-7D82-B32BCBB01F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3806D93E-5DE1-A501-60F0-185D2A0FCDCE}"/>
              </a:ext>
            </a:extLst>
          </p:cNvPr>
          <p:cNvSpPr>
            <a:spLocks noGrp="1" noChangeArrowheads="1"/>
          </p:cNvSpPr>
          <p:nvPr>
            <p:ph type="sldNum" sz="quarter" idx="12"/>
          </p:nvPr>
        </p:nvSpPr>
        <p:spPr>
          <a:ln/>
        </p:spPr>
        <p:txBody>
          <a:bodyPr/>
          <a:lstStyle>
            <a:lvl1pPr>
              <a:defRPr/>
            </a:lvl1pPr>
          </a:lstStyle>
          <a:p>
            <a:pPr>
              <a:defRPr/>
            </a:pPr>
            <a:fld id="{FDCB87A1-8B64-4ABE-9236-87917C5EE55D}" type="slidenum">
              <a:rPr lang="en-US" altLang="en-US"/>
              <a:pPr>
                <a:defRPr/>
              </a:pPr>
              <a:t>‹#›</a:t>
            </a:fld>
            <a:endParaRPr lang="en-US" altLang="en-US"/>
          </a:p>
        </p:txBody>
      </p:sp>
    </p:spTree>
    <p:extLst>
      <p:ext uri="{BB962C8B-B14F-4D97-AF65-F5344CB8AC3E}">
        <p14:creationId xmlns:p14="http://schemas.microsoft.com/office/powerpoint/2010/main" val="92439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434" y="655320"/>
            <a:ext cx="7219951" cy="2788920"/>
          </a:xfrm>
        </p:spPr>
        <p:txBody>
          <a:bodyPr anchor="b"/>
          <a:lstStyle>
            <a:lvl1pPr algn="l">
              <a:defRPr sz="2500" b="1"/>
            </a:lvl1pPr>
          </a:lstStyle>
          <a:p>
            <a:r>
              <a:rPr lang="en-US"/>
              <a:t>Click to edit Master title style</a:t>
            </a:r>
          </a:p>
        </p:txBody>
      </p:sp>
      <p:sp>
        <p:nvSpPr>
          <p:cNvPr id="3" name="Content Placeholder 2"/>
          <p:cNvSpPr>
            <a:spLocks noGrp="1"/>
          </p:cNvSpPr>
          <p:nvPr>
            <p:ph idx="1"/>
          </p:nvPr>
        </p:nvSpPr>
        <p:spPr>
          <a:xfrm>
            <a:off x="8580967" y="655321"/>
            <a:ext cx="12268200" cy="14047470"/>
          </a:xfrm>
        </p:spPr>
        <p:txBody>
          <a:bodyPr/>
          <a:lstStyle>
            <a:lvl1pPr>
              <a:defRPr sz="4100"/>
            </a:lvl1pPr>
            <a:lvl2pPr>
              <a:defRPr sz="3600"/>
            </a:lvl2pPr>
            <a:lvl3pPr>
              <a:defRPr sz="31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96434" y="3444241"/>
            <a:ext cx="7219951" cy="11258550"/>
          </a:xfrm>
        </p:spPr>
        <p:txBody>
          <a:bodyPr/>
          <a:lstStyle>
            <a:lvl1pPr marL="0" indent="0">
              <a:buNone/>
              <a:defRPr sz="1800"/>
            </a:lvl1pPr>
            <a:lvl2pPr marL="581878" indent="0">
              <a:buNone/>
              <a:defRPr sz="1500"/>
            </a:lvl2pPr>
            <a:lvl3pPr marL="1163757" indent="0">
              <a:buNone/>
              <a:defRPr sz="1300"/>
            </a:lvl3pPr>
            <a:lvl4pPr marL="1745635" indent="0">
              <a:buNone/>
              <a:defRPr sz="1100"/>
            </a:lvl4pPr>
            <a:lvl5pPr marL="2327514" indent="0">
              <a:buNone/>
              <a:defRPr sz="1100"/>
            </a:lvl5pPr>
            <a:lvl6pPr marL="2909392" indent="0">
              <a:buNone/>
              <a:defRPr sz="1100"/>
            </a:lvl6pPr>
            <a:lvl7pPr marL="3491271" indent="0">
              <a:buNone/>
              <a:defRPr sz="1100"/>
            </a:lvl7pPr>
            <a:lvl8pPr marL="4073149" indent="0">
              <a:buNone/>
              <a:defRPr sz="1100"/>
            </a:lvl8pPr>
            <a:lvl9pPr marL="4655028" indent="0">
              <a:buNone/>
              <a:defRPr sz="1100"/>
            </a:lvl9pPr>
          </a:lstStyle>
          <a:p>
            <a:pPr lvl="0"/>
            <a:r>
              <a:rPr lang="en-US"/>
              <a:t>Click to edit Master text styles</a:t>
            </a:r>
          </a:p>
        </p:txBody>
      </p:sp>
      <p:sp>
        <p:nvSpPr>
          <p:cNvPr id="5" name="Rectangle 4">
            <a:extLst>
              <a:ext uri="{FF2B5EF4-FFF2-40B4-BE49-F238E27FC236}">
                <a16:creationId xmlns:a16="http://schemas.microsoft.com/office/drawing/2014/main" id="{9BDA4A20-4B5C-7DA0-A412-65E8A74A908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EB76ED5-4CA8-03C1-733F-3BCA5AF3290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855B816-3B94-600D-D16E-2216C44127B2}"/>
              </a:ext>
            </a:extLst>
          </p:cNvPr>
          <p:cNvSpPr>
            <a:spLocks noGrp="1" noChangeArrowheads="1"/>
          </p:cNvSpPr>
          <p:nvPr>
            <p:ph type="sldNum" sz="quarter" idx="12"/>
          </p:nvPr>
        </p:nvSpPr>
        <p:spPr>
          <a:ln/>
        </p:spPr>
        <p:txBody>
          <a:bodyPr/>
          <a:lstStyle>
            <a:lvl1pPr>
              <a:defRPr/>
            </a:lvl1pPr>
          </a:lstStyle>
          <a:p>
            <a:pPr>
              <a:defRPr/>
            </a:pPr>
            <a:fld id="{905EE1DB-B3C0-4D89-8F98-1D66721398D5}" type="slidenum">
              <a:rPr lang="en-US" altLang="en-US"/>
              <a:pPr>
                <a:defRPr/>
              </a:pPr>
              <a:t>‹#›</a:t>
            </a:fld>
            <a:endParaRPr lang="en-US" altLang="en-US"/>
          </a:p>
        </p:txBody>
      </p:sp>
    </p:spTree>
    <p:extLst>
      <p:ext uri="{BB962C8B-B14F-4D97-AF65-F5344CB8AC3E}">
        <p14:creationId xmlns:p14="http://schemas.microsoft.com/office/powerpoint/2010/main" val="1508714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01067" y="11521441"/>
            <a:ext cx="13167784" cy="1360170"/>
          </a:xfrm>
        </p:spPr>
        <p:txBody>
          <a:bodyPr anchor="b"/>
          <a:lstStyle>
            <a:lvl1pPr algn="l">
              <a:defRPr sz="2500" b="1"/>
            </a:lvl1pPr>
          </a:lstStyle>
          <a:p>
            <a:r>
              <a:rPr lang="en-US"/>
              <a:t>Click to edit Master title style</a:t>
            </a:r>
          </a:p>
        </p:txBody>
      </p:sp>
      <p:sp>
        <p:nvSpPr>
          <p:cNvPr id="3" name="Picture Placeholder 2"/>
          <p:cNvSpPr>
            <a:spLocks noGrp="1"/>
          </p:cNvSpPr>
          <p:nvPr>
            <p:ph type="pic" idx="1"/>
          </p:nvPr>
        </p:nvSpPr>
        <p:spPr>
          <a:xfrm>
            <a:off x="4301067" y="1470660"/>
            <a:ext cx="13167784" cy="9875520"/>
          </a:xfrm>
        </p:spPr>
        <p:txBody>
          <a:bodyPr/>
          <a:lstStyle>
            <a:lvl1pPr marL="0" indent="0">
              <a:buNone/>
              <a:defRPr sz="4100"/>
            </a:lvl1pPr>
            <a:lvl2pPr marL="581878" indent="0">
              <a:buNone/>
              <a:defRPr sz="3600"/>
            </a:lvl2pPr>
            <a:lvl3pPr marL="1163757" indent="0">
              <a:buNone/>
              <a:defRPr sz="3100"/>
            </a:lvl3pPr>
            <a:lvl4pPr marL="1745635" indent="0">
              <a:buNone/>
              <a:defRPr sz="2500"/>
            </a:lvl4pPr>
            <a:lvl5pPr marL="2327514" indent="0">
              <a:buNone/>
              <a:defRPr sz="2500"/>
            </a:lvl5pPr>
            <a:lvl6pPr marL="2909392" indent="0">
              <a:buNone/>
              <a:defRPr sz="2500"/>
            </a:lvl6pPr>
            <a:lvl7pPr marL="3491271" indent="0">
              <a:buNone/>
              <a:defRPr sz="2500"/>
            </a:lvl7pPr>
            <a:lvl8pPr marL="4073149" indent="0">
              <a:buNone/>
              <a:defRPr sz="2500"/>
            </a:lvl8pPr>
            <a:lvl9pPr marL="4655028" indent="0">
              <a:buNone/>
              <a:defRPr sz="2500"/>
            </a:lvl9pPr>
          </a:lstStyle>
          <a:p>
            <a:pPr lvl="0"/>
            <a:endParaRPr lang="en-US" noProof="0"/>
          </a:p>
        </p:txBody>
      </p:sp>
      <p:sp>
        <p:nvSpPr>
          <p:cNvPr id="4" name="Text Placeholder 3"/>
          <p:cNvSpPr>
            <a:spLocks noGrp="1"/>
          </p:cNvSpPr>
          <p:nvPr>
            <p:ph type="body" sz="half" idx="2"/>
          </p:nvPr>
        </p:nvSpPr>
        <p:spPr>
          <a:xfrm>
            <a:off x="4301067" y="12881611"/>
            <a:ext cx="13167784" cy="1931670"/>
          </a:xfrm>
        </p:spPr>
        <p:txBody>
          <a:bodyPr/>
          <a:lstStyle>
            <a:lvl1pPr marL="0" indent="0">
              <a:buNone/>
              <a:defRPr sz="1800"/>
            </a:lvl1pPr>
            <a:lvl2pPr marL="581878" indent="0">
              <a:buNone/>
              <a:defRPr sz="1500"/>
            </a:lvl2pPr>
            <a:lvl3pPr marL="1163757" indent="0">
              <a:buNone/>
              <a:defRPr sz="1300"/>
            </a:lvl3pPr>
            <a:lvl4pPr marL="1745635" indent="0">
              <a:buNone/>
              <a:defRPr sz="1100"/>
            </a:lvl4pPr>
            <a:lvl5pPr marL="2327514" indent="0">
              <a:buNone/>
              <a:defRPr sz="1100"/>
            </a:lvl5pPr>
            <a:lvl6pPr marL="2909392" indent="0">
              <a:buNone/>
              <a:defRPr sz="1100"/>
            </a:lvl6pPr>
            <a:lvl7pPr marL="3491271" indent="0">
              <a:buNone/>
              <a:defRPr sz="1100"/>
            </a:lvl7pPr>
            <a:lvl8pPr marL="4073149" indent="0">
              <a:buNone/>
              <a:defRPr sz="1100"/>
            </a:lvl8pPr>
            <a:lvl9pPr marL="4655028" indent="0">
              <a:buNone/>
              <a:defRPr sz="1100"/>
            </a:lvl9pPr>
          </a:lstStyle>
          <a:p>
            <a:pPr lvl="0"/>
            <a:r>
              <a:rPr lang="en-US"/>
              <a:t>Click to edit Master text styles</a:t>
            </a:r>
          </a:p>
        </p:txBody>
      </p:sp>
      <p:sp>
        <p:nvSpPr>
          <p:cNvPr id="5" name="Rectangle 4">
            <a:extLst>
              <a:ext uri="{FF2B5EF4-FFF2-40B4-BE49-F238E27FC236}">
                <a16:creationId xmlns:a16="http://schemas.microsoft.com/office/drawing/2014/main" id="{E827F927-67AD-8CB4-7B78-2562DC379D3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88A056F-7BEA-8D51-3B80-5C83D6D84ED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926F907-62CC-CD07-2403-8CCCA827395B}"/>
              </a:ext>
            </a:extLst>
          </p:cNvPr>
          <p:cNvSpPr>
            <a:spLocks noGrp="1" noChangeArrowheads="1"/>
          </p:cNvSpPr>
          <p:nvPr>
            <p:ph type="sldNum" sz="quarter" idx="12"/>
          </p:nvPr>
        </p:nvSpPr>
        <p:spPr>
          <a:ln/>
        </p:spPr>
        <p:txBody>
          <a:bodyPr/>
          <a:lstStyle>
            <a:lvl1pPr>
              <a:defRPr/>
            </a:lvl1pPr>
          </a:lstStyle>
          <a:p>
            <a:pPr>
              <a:defRPr/>
            </a:pPr>
            <a:fld id="{9C86852B-54B6-4574-B185-097132448F55}" type="slidenum">
              <a:rPr lang="en-US" altLang="en-US"/>
              <a:pPr>
                <a:defRPr/>
              </a:pPr>
              <a:t>‹#›</a:t>
            </a:fld>
            <a:endParaRPr lang="en-US" altLang="en-US"/>
          </a:p>
        </p:txBody>
      </p:sp>
    </p:spTree>
    <p:extLst>
      <p:ext uri="{BB962C8B-B14F-4D97-AF65-F5344CB8AC3E}">
        <p14:creationId xmlns:p14="http://schemas.microsoft.com/office/powerpoint/2010/main" val="1312884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AB66FB1-BC9A-DEA6-57BA-906A9E76E6BA}"/>
              </a:ext>
            </a:extLst>
          </p:cNvPr>
          <p:cNvSpPr>
            <a:spLocks noGrp="1" noChangeArrowheads="1"/>
          </p:cNvSpPr>
          <p:nvPr>
            <p:ph type="title"/>
          </p:nvPr>
        </p:nvSpPr>
        <p:spPr bwMode="auto">
          <a:xfrm>
            <a:off x="1096963" y="658813"/>
            <a:ext cx="197516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43" tIns="109721" rIns="219443" bIns="109721"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639FC2F-674C-FA3E-49A2-1A43FAC5C172}"/>
              </a:ext>
            </a:extLst>
          </p:cNvPr>
          <p:cNvSpPr>
            <a:spLocks noGrp="1" noChangeArrowheads="1"/>
          </p:cNvSpPr>
          <p:nvPr>
            <p:ph type="body" idx="1"/>
          </p:nvPr>
        </p:nvSpPr>
        <p:spPr bwMode="auto">
          <a:xfrm>
            <a:off x="1096963" y="3840163"/>
            <a:ext cx="19751675" cy="1086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43" tIns="109721" rIns="219443" bIns="10972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E097C2C-6F45-2A16-3D95-DD5D095431D8}"/>
              </a:ext>
            </a:extLst>
          </p:cNvPr>
          <p:cNvSpPr>
            <a:spLocks noGrp="1" noChangeArrowheads="1"/>
          </p:cNvSpPr>
          <p:nvPr>
            <p:ph type="dt" sz="half" idx="2"/>
          </p:nvPr>
        </p:nvSpPr>
        <p:spPr bwMode="auto">
          <a:xfrm>
            <a:off x="1096963" y="14989175"/>
            <a:ext cx="5121275" cy="1143000"/>
          </a:xfrm>
          <a:prstGeom prst="rect">
            <a:avLst/>
          </a:prstGeom>
          <a:noFill/>
          <a:ln w="9525">
            <a:noFill/>
            <a:miter lim="800000"/>
            <a:headEnd/>
            <a:tailEnd/>
          </a:ln>
          <a:effectLst/>
        </p:spPr>
        <p:txBody>
          <a:bodyPr vert="horz" wrap="square" lIns="219443" tIns="109721" rIns="219443" bIns="109721" numCol="1" anchor="t" anchorCtr="0" compatLnSpc="1">
            <a:prstTxWarp prst="textNoShape">
              <a:avLst/>
            </a:prstTxWarp>
          </a:bodyPr>
          <a:lstStyle>
            <a:lvl1pPr eaLnBrk="1" hangingPunct="1">
              <a:defRPr sz="3300">
                <a:latin typeface="Arial" charset="0"/>
              </a:defRPr>
            </a:lvl1pPr>
          </a:lstStyle>
          <a:p>
            <a:pPr>
              <a:defRPr/>
            </a:pPr>
            <a:endParaRPr lang="en-US"/>
          </a:p>
        </p:txBody>
      </p:sp>
      <p:sp>
        <p:nvSpPr>
          <p:cNvPr id="1029" name="Rectangle 5">
            <a:extLst>
              <a:ext uri="{FF2B5EF4-FFF2-40B4-BE49-F238E27FC236}">
                <a16:creationId xmlns:a16="http://schemas.microsoft.com/office/drawing/2014/main" id="{6B27312F-4E90-AFD9-E16F-63D15001EB69}"/>
              </a:ext>
            </a:extLst>
          </p:cNvPr>
          <p:cNvSpPr>
            <a:spLocks noGrp="1" noChangeArrowheads="1"/>
          </p:cNvSpPr>
          <p:nvPr>
            <p:ph type="ftr" sz="quarter" idx="3"/>
          </p:nvPr>
        </p:nvSpPr>
        <p:spPr bwMode="auto">
          <a:xfrm>
            <a:off x="7497763" y="14989175"/>
            <a:ext cx="6950075" cy="1143000"/>
          </a:xfrm>
          <a:prstGeom prst="rect">
            <a:avLst/>
          </a:prstGeom>
          <a:noFill/>
          <a:ln w="9525">
            <a:noFill/>
            <a:miter lim="800000"/>
            <a:headEnd/>
            <a:tailEnd/>
          </a:ln>
          <a:effectLst/>
        </p:spPr>
        <p:txBody>
          <a:bodyPr vert="horz" wrap="square" lIns="219443" tIns="109721" rIns="219443" bIns="109721" numCol="1" anchor="t" anchorCtr="0" compatLnSpc="1">
            <a:prstTxWarp prst="textNoShape">
              <a:avLst/>
            </a:prstTxWarp>
          </a:bodyPr>
          <a:lstStyle>
            <a:lvl1pPr algn="ctr" eaLnBrk="1" hangingPunct="1">
              <a:defRPr sz="3300">
                <a:latin typeface="Arial" charset="0"/>
              </a:defRPr>
            </a:lvl1pPr>
          </a:lstStyle>
          <a:p>
            <a:pPr>
              <a:defRPr/>
            </a:pPr>
            <a:endParaRPr lang="en-US"/>
          </a:p>
        </p:txBody>
      </p:sp>
      <p:sp>
        <p:nvSpPr>
          <p:cNvPr id="1030" name="Rectangle 6">
            <a:extLst>
              <a:ext uri="{FF2B5EF4-FFF2-40B4-BE49-F238E27FC236}">
                <a16:creationId xmlns:a16="http://schemas.microsoft.com/office/drawing/2014/main" id="{82450611-2C63-BE1D-DE39-7936703402EF}"/>
              </a:ext>
            </a:extLst>
          </p:cNvPr>
          <p:cNvSpPr>
            <a:spLocks noGrp="1" noChangeArrowheads="1"/>
          </p:cNvSpPr>
          <p:nvPr>
            <p:ph type="sldNum" sz="quarter" idx="4"/>
          </p:nvPr>
        </p:nvSpPr>
        <p:spPr bwMode="auto">
          <a:xfrm>
            <a:off x="15727363" y="14989175"/>
            <a:ext cx="5121275" cy="1143000"/>
          </a:xfrm>
          <a:prstGeom prst="rect">
            <a:avLst/>
          </a:prstGeom>
          <a:noFill/>
          <a:ln w="9525">
            <a:noFill/>
            <a:miter lim="800000"/>
            <a:headEnd/>
            <a:tailEnd/>
          </a:ln>
          <a:effectLst/>
        </p:spPr>
        <p:txBody>
          <a:bodyPr vert="horz" wrap="square" lIns="219443" tIns="109721" rIns="219443" bIns="109721" numCol="1" anchor="t" anchorCtr="0" compatLnSpc="1">
            <a:prstTxWarp prst="textNoShape">
              <a:avLst/>
            </a:prstTxWarp>
          </a:bodyPr>
          <a:lstStyle>
            <a:lvl1pPr algn="r" eaLnBrk="1" hangingPunct="1">
              <a:defRPr sz="3300" smtClean="0"/>
            </a:lvl1pPr>
          </a:lstStyle>
          <a:p>
            <a:pPr>
              <a:defRPr/>
            </a:pPr>
            <a:fld id="{26599EE9-1DE2-44D8-B5FA-0325B4E3489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3925" rtl="0" eaLnBrk="0" fontAlgn="base" hangingPunct="0">
        <a:spcBef>
          <a:spcPct val="0"/>
        </a:spcBef>
        <a:spcAft>
          <a:spcPct val="0"/>
        </a:spcAft>
        <a:defRPr sz="10600">
          <a:solidFill>
            <a:schemeClr val="tx2"/>
          </a:solidFill>
          <a:latin typeface="+mj-lt"/>
          <a:ea typeface="+mj-ea"/>
          <a:cs typeface="+mj-cs"/>
        </a:defRPr>
      </a:lvl1pPr>
      <a:lvl2pPr algn="ctr" defTabSz="2193925" rtl="0" eaLnBrk="0" fontAlgn="base" hangingPunct="0">
        <a:spcBef>
          <a:spcPct val="0"/>
        </a:spcBef>
        <a:spcAft>
          <a:spcPct val="0"/>
        </a:spcAft>
        <a:defRPr sz="10600">
          <a:solidFill>
            <a:schemeClr val="tx2"/>
          </a:solidFill>
          <a:latin typeface="Arial" charset="0"/>
        </a:defRPr>
      </a:lvl2pPr>
      <a:lvl3pPr algn="ctr" defTabSz="2193925" rtl="0" eaLnBrk="0" fontAlgn="base" hangingPunct="0">
        <a:spcBef>
          <a:spcPct val="0"/>
        </a:spcBef>
        <a:spcAft>
          <a:spcPct val="0"/>
        </a:spcAft>
        <a:defRPr sz="10600">
          <a:solidFill>
            <a:schemeClr val="tx2"/>
          </a:solidFill>
          <a:latin typeface="Arial" charset="0"/>
        </a:defRPr>
      </a:lvl3pPr>
      <a:lvl4pPr algn="ctr" defTabSz="2193925" rtl="0" eaLnBrk="0" fontAlgn="base" hangingPunct="0">
        <a:spcBef>
          <a:spcPct val="0"/>
        </a:spcBef>
        <a:spcAft>
          <a:spcPct val="0"/>
        </a:spcAft>
        <a:defRPr sz="10600">
          <a:solidFill>
            <a:schemeClr val="tx2"/>
          </a:solidFill>
          <a:latin typeface="Arial" charset="0"/>
        </a:defRPr>
      </a:lvl4pPr>
      <a:lvl5pPr algn="ctr" defTabSz="2193925" rtl="0" eaLnBrk="0" fontAlgn="base" hangingPunct="0">
        <a:spcBef>
          <a:spcPct val="0"/>
        </a:spcBef>
        <a:spcAft>
          <a:spcPct val="0"/>
        </a:spcAft>
        <a:defRPr sz="10600">
          <a:solidFill>
            <a:schemeClr val="tx2"/>
          </a:solidFill>
          <a:latin typeface="Arial" charset="0"/>
        </a:defRPr>
      </a:lvl5pPr>
      <a:lvl6pPr marL="581878" algn="ctr" defTabSz="2194167" rtl="0" fontAlgn="base">
        <a:spcBef>
          <a:spcPct val="0"/>
        </a:spcBef>
        <a:spcAft>
          <a:spcPct val="0"/>
        </a:spcAft>
        <a:defRPr sz="10600">
          <a:solidFill>
            <a:schemeClr val="tx2"/>
          </a:solidFill>
          <a:latin typeface="Arial" charset="0"/>
        </a:defRPr>
      </a:lvl6pPr>
      <a:lvl7pPr marL="1163757" algn="ctr" defTabSz="2194167" rtl="0" fontAlgn="base">
        <a:spcBef>
          <a:spcPct val="0"/>
        </a:spcBef>
        <a:spcAft>
          <a:spcPct val="0"/>
        </a:spcAft>
        <a:defRPr sz="10600">
          <a:solidFill>
            <a:schemeClr val="tx2"/>
          </a:solidFill>
          <a:latin typeface="Arial" charset="0"/>
        </a:defRPr>
      </a:lvl7pPr>
      <a:lvl8pPr marL="1745635" algn="ctr" defTabSz="2194167" rtl="0" fontAlgn="base">
        <a:spcBef>
          <a:spcPct val="0"/>
        </a:spcBef>
        <a:spcAft>
          <a:spcPct val="0"/>
        </a:spcAft>
        <a:defRPr sz="10600">
          <a:solidFill>
            <a:schemeClr val="tx2"/>
          </a:solidFill>
          <a:latin typeface="Arial" charset="0"/>
        </a:defRPr>
      </a:lvl8pPr>
      <a:lvl9pPr marL="2327514" algn="ctr" defTabSz="2194167" rtl="0" fontAlgn="base">
        <a:spcBef>
          <a:spcPct val="0"/>
        </a:spcBef>
        <a:spcAft>
          <a:spcPct val="0"/>
        </a:spcAft>
        <a:defRPr sz="10600">
          <a:solidFill>
            <a:schemeClr val="tx2"/>
          </a:solidFill>
          <a:latin typeface="Arial" charset="0"/>
        </a:defRPr>
      </a:lvl9pPr>
    </p:titleStyle>
    <p:bodyStyle>
      <a:lvl1pPr marL="820738" indent="-820738" algn="l" defTabSz="2193925" rtl="0" eaLnBrk="0" fontAlgn="base" hangingPunct="0">
        <a:spcBef>
          <a:spcPct val="20000"/>
        </a:spcBef>
        <a:spcAft>
          <a:spcPct val="0"/>
        </a:spcAft>
        <a:buChar char="•"/>
        <a:defRPr sz="7600">
          <a:solidFill>
            <a:schemeClr val="tx1"/>
          </a:solidFill>
          <a:latin typeface="+mn-lt"/>
          <a:ea typeface="+mn-ea"/>
          <a:cs typeface="+mn-cs"/>
        </a:defRPr>
      </a:lvl1pPr>
      <a:lvl2pPr marL="1782763" indent="-685800" algn="l" defTabSz="2193925" rtl="0" eaLnBrk="0" fontAlgn="base" hangingPunct="0">
        <a:spcBef>
          <a:spcPct val="20000"/>
        </a:spcBef>
        <a:spcAft>
          <a:spcPct val="0"/>
        </a:spcAft>
        <a:buChar char="–"/>
        <a:defRPr sz="6700">
          <a:solidFill>
            <a:schemeClr val="tx1"/>
          </a:solidFill>
          <a:latin typeface="+mn-lt"/>
        </a:defRPr>
      </a:lvl2pPr>
      <a:lvl3pPr marL="2743200" indent="-549275" algn="l" defTabSz="2193925" rtl="0" eaLnBrk="0" fontAlgn="base" hangingPunct="0">
        <a:spcBef>
          <a:spcPct val="20000"/>
        </a:spcBef>
        <a:spcAft>
          <a:spcPct val="0"/>
        </a:spcAft>
        <a:buChar char="•"/>
        <a:defRPr sz="5700">
          <a:solidFill>
            <a:schemeClr val="tx1"/>
          </a:solidFill>
          <a:latin typeface="+mn-lt"/>
        </a:defRPr>
      </a:lvl3pPr>
      <a:lvl4pPr marL="3840163" indent="-549275" algn="l" defTabSz="2193925" rtl="0" eaLnBrk="0" fontAlgn="base" hangingPunct="0">
        <a:spcBef>
          <a:spcPct val="20000"/>
        </a:spcBef>
        <a:spcAft>
          <a:spcPct val="0"/>
        </a:spcAft>
        <a:buChar char="–"/>
        <a:defRPr sz="4800">
          <a:solidFill>
            <a:schemeClr val="tx1"/>
          </a:solidFill>
          <a:latin typeface="+mn-lt"/>
        </a:defRPr>
      </a:lvl4pPr>
      <a:lvl5pPr marL="4937125" indent="-549275" algn="l" defTabSz="2193925" rtl="0" eaLnBrk="0" fontAlgn="base" hangingPunct="0">
        <a:spcBef>
          <a:spcPct val="20000"/>
        </a:spcBef>
        <a:spcAft>
          <a:spcPct val="0"/>
        </a:spcAft>
        <a:buChar char="»"/>
        <a:defRPr sz="4800">
          <a:solidFill>
            <a:schemeClr val="tx1"/>
          </a:solidFill>
          <a:latin typeface="+mn-lt"/>
        </a:defRPr>
      </a:lvl5pPr>
      <a:lvl6pPr marL="5519764" indent="-549552" algn="l" defTabSz="2194167" rtl="0" fontAlgn="base">
        <a:spcBef>
          <a:spcPct val="20000"/>
        </a:spcBef>
        <a:spcAft>
          <a:spcPct val="0"/>
        </a:spcAft>
        <a:buChar char="»"/>
        <a:defRPr sz="4800">
          <a:solidFill>
            <a:schemeClr val="tx1"/>
          </a:solidFill>
          <a:latin typeface="+mn-lt"/>
        </a:defRPr>
      </a:lvl6pPr>
      <a:lvl7pPr marL="6101642" indent="-549552" algn="l" defTabSz="2194167" rtl="0" fontAlgn="base">
        <a:spcBef>
          <a:spcPct val="20000"/>
        </a:spcBef>
        <a:spcAft>
          <a:spcPct val="0"/>
        </a:spcAft>
        <a:buChar char="»"/>
        <a:defRPr sz="4800">
          <a:solidFill>
            <a:schemeClr val="tx1"/>
          </a:solidFill>
          <a:latin typeface="+mn-lt"/>
        </a:defRPr>
      </a:lvl7pPr>
      <a:lvl8pPr marL="6683520" indent="-549552" algn="l" defTabSz="2194167" rtl="0" fontAlgn="base">
        <a:spcBef>
          <a:spcPct val="20000"/>
        </a:spcBef>
        <a:spcAft>
          <a:spcPct val="0"/>
        </a:spcAft>
        <a:buChar char="»"/>
        <a:defRPr sz="4800">
          <a:solidFill>
            <a:schemeClr val="tx1"/>
          </a:solidFill>
          <a:latin typeface="+mn-lt"/>
        </a:defRPr>
      </a:lvl8pPr>
      <a:lvl9pPr marL="7265399" indent="-549552" algn="l" defTabSz="2194167" rtl="0" fontAlgn="base">
        <a:spcBef>
          <a:spcPct val="20000"/>
        </a:spcBef>
        <a:spcAft>
          <a:spcPct val="0"/>
        </a:spcAft>
        <a:buChar char="»"/>
        <a:defRPr sz="4800">
          <a:solidFill>
            <a:schemeClr val="tx1"/>
          </a:solidFill>
          <a:latin typeface="+mn-lt"/>
        </a:defRPr>
      </a:lvl9pPr>
    </p:bodyStyle>
    <p:otherStyle>
      <a:defPPr>
        <a:defRPr lang="en-US"/>
      </a:defPPr>
      <a:lvl1pPr marL="0" algn="l" defTabSz="1163757" rtl="0" eaLnBrk="1" latinLnBrk="0" hangingPunct="1">
        <a:defRPr sz="2300" kern="1200">
          <a:solidFill>
            <a:schemeClr val="tx1"/>
          </a:solidFill>
          <a:latin typeface="+mn-lt"/>
          <a:ea typeface="+mn-ea"/>
          <a:cs typeface="+mn-cs"/>
        </a:defRPr>
      </a:lvl1pPr>
      <a:lvl2pPr marL="581878" algn="l" defTabSz="1163757" rtl="0" eaLnBrk="1" latinLnBrk="0" hangingPunct="1">
        <a:defRPr sz="2300" kern="1200">
          <a:solidFill>
            <a:schemeClr val="tx1"/>
          </a:solidFill>
          <a:latin typeface="+mn-lt"/>
          <a:ea typeface="+mn-ea"/>
          <a:cs typeface="+mn-cs"/>
        </a:defRPr>
      </a:lvl2pPr>
      <a:lvl3pPr marL="1163757" algn="l" defTabSz="1163757" rtl="0" eaLnBrk="1" latinLnBrk="0" hangingPunct="1">
        <a:defRPr sz="2300" kern="1200">
          <a:solidFill>
            <a:schemeClr val="tx1"/>
          </a:solidFill>
          <a:latin typeface="+mn-lt"/>
          <a:ea typeface="+mn-ea"/>
          <a:cs typeface="+mn-cs"/>
        </a:defRPr>
      </a:lvl3pPr>
      <a:lvl4pPr marL="1745635" algn="l" defTabSz="1163757" rtl="0" eaLnBrk="1" latinLnBrk="0" hangingPunct="1">
        <a:defRPr sz="2300" kern="1200">
          <a:solidFill>
            <a:schemeClr val="tx1"/>
          </a:solidFill>
          <a:latin typeface="+mn-lt"/>
          <a:ea typeface="+mn-ea"/>
          <a:cs typeface="+mn-cs"/>
        </a:defRPr>
      </a:lvl4pPr>
      <a:lvl5pPr marL="2327514" algn="l" defTabSz="1163757" rtl="0" eaLnBrk="1" latinLnBrk="0" hangingPunct="1">
        <a:defRPr sz="2300" kern="1200">
          <a:solidFill>
            <a:schemeClr val="tx1"/>
          </a:solidFill>
          <a:latin typeface="+mn-lt"/>
          <a:ea typeface="+mn-ea"/>
          <a:cs typeface="+mn-cs"/>
        </a:defRPr>
      </a:lvl5pPr>
      <a:lvl6pPr marL="2909392" algn="l" defTabSz="1163757" rtl="0" eaLnBrk="1" latinLnBrk="0" hangingPunct="1">
        <a:defRPr sz="2300" kern="1200">
          <a:solidFill>
            <a:schemeClr val="tx1"/>
          </a:solidFill>
          <a:latin typeface="+mn-lt"/>
          <a:ea typeface="+mn-ea"/>
          <a:cs typeface="+mn-cs"/>
        </a:defRPr>
      </a:lvl6pPr>
      <a:lvl7pPr marL="3491271" algn="l" defTabSz="1163757" rtl="0" eaLnBrk="1" latinLnBrk="0" hangingPunct="1">
        <a:defRPr sz="2300" kern="1200">
          <a:solidFill>
            <a:schemeClr val="tx1"/>
          </a:solidFill>
          <a:latin typeface="+mn-lt"/>
          <a:ea typeface="+mn-ea"/>
          <a:cs typeface="+mn-cs"/>
        </a:defRPr>
      </a:lvl7pPr>
      <a:lvl8pPr marL="4073149" algn="l" defTabSz="1163757" rtl="0" eaLnBrk="1" latinLnBrk="0" hangingPunct="1">
        <a:defRPr sz="2300" kern="1200">
          <a:solidFill>
            <a:schemeClr val="tx1"/>
          </a:solidFill>
          <a:latin typeface="+mn-lt"/>
          <a:ea typeface="+mn-ea"/>
          <a:cs typeface="+mn-cs"/>
        </a:defRPr>
      </a:lvl8pPr>
      <a:lvl9pPr marL="4655028" algn="l" defTabSz="1163757"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18" Type="http://schemas.openxmlformats.org/officeDocument/2006/relationships/image" Target="../media/image12.jpeg"/><Relationship Id="rId3" Type="http://schemas.openxmlformats.org/officeDocument/2006/relationships/hyperlink" Target="https://salisbury-gis-open-data-hub-salisbury.hub.arcgis.com/datasets/83ae60edda95483a8d65802eb222a206_1" TargetMode="External"/><Relationship Id="rId7" Type="http://schemas.openxmlformats.org/officeDocument/2006/relationships/image" Target="../media/image2.jpeg"/><Relationship Id="rId12" Type="http://schemas.openxmlformats.org/officeDocument/2006/relationships/image" Target="../media/image6.png"/><Relationship Id="rId17" Type="http://schemas.openxmlformats.org/officeDocument/2006/relationships/image" Target="../media/image11.jpeg"/><Relationship Id="rId2" Type="http://schemas.openxmlformats.org/officeDocument/2006/relationships/image" Target="../media/image17.png"/><Relationship Id="rId16" Type="http://schemas.openxmlformats.org/officeDocument/2006/relationships/image" Target="../media/image10.jpeg"/><Relationship Id="rId20" Type="http://schemas.microsoft.com/office/2007/relationships/hdphoto" Target="../media/hdphoto3.wdp"/><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5" Type="http://schemas.openxmlformats.org/officeDocument/2006/relationships/image" Target="../media/image9.png"/><Relationship Id="rId10" Type="http://schemas.openxmlformats.org/officeDocument/2006/relationships/image" Target="../media/image4.png"/><Relationship Id="rId19" Type="http://schemas.openxmlformats.org/officeDocument/2006/relationships/image" Target="../media/image13.png"/><Relationship Id="rId4" Type="http://schemas.openxmlformats.org/officeDocument/2006/relationships/hyperlink" Target="https://www.fema.gov/about/openfema/data-sets/fema-usfa-nfirs-annual-data" TargetMode="External"/><Relationship Id="rId9" Type="http://schemas.microsoft.com/office/2007/relationships/hdphoto" Target="../media/hdphoto2.wdp"/><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27F4DC-CE44-AC08-1831-5FFFA4F2AACC}"/>
            </a:ext>
          </a:extLst>
        </p:cNvPr>
        <p:cNvGrpSpPr/>
        <p:nvPr/>
      </p:nvGrpSpPr>
      <p:grpSpPr>
        <a:xfrm>
          <a:off x="0" y="0"/>
          <a:ext cx="0" cy="0"/>
          <a:chOff x="0" y="0"/>
          <a:chExt cx="0" cy="0"/>
        </a:xfrm>
      </p:grpSpPr>
      <p:sp>
        <p:nvSpPr>
          <p:cNvPr id="2050" name="Text Box 19">
            <a:extLst>
              <a:ext uri="{FF2B5EF4-FFF2-40B4-BE49-F238E27FC236}">
                <a16:creationId xmlns:a16="http://schemas.microsoft.com/office/drawing/2014/main" id="{F035745D-F6A7-5C94-E455-96363603C7E4}"/>
              </a:ext>
            </a:extLst>
          </p:cNvPr>
          <p:cNvSpPr txBox="1">
            <a:spLocks/>
          </p:cNvSpPr>
          <p:nvPr/>
        </p:nvSpPr>
        <p:spPr bwMode="auto">
          <a:xfrm>
            <a:off x="17689" y="0"/>
            <a:ext cx="21925036" cy="1764449"/>
          </a:xfrm>
          <a:prstGeom prst="rect">
            <a:avLst/>
          </a:prstGeom>
          <a:solidFill>
            <a:schemeClr val="bg1">
              <a:lumMod val="50000"/>
            </a:schemeClr>
          </a:solidFill>
          <a:ln w="9525">
            <a:solidFill>
              <a:schemeClr val="accent3">
                <a:lumMod val="75000"/>
              </a:schemeClr>
            </a:solidFill>
            <a:miter lim="800000"/>
            <a:headEnd/>
            <a:tailEnd/>
          </a:ln>
          <a:effectLst>
            <a:outerShdw blurRad="63500" dist="38100" dir="2700000">
              <a:srgbClr val="000000">
                <a:alpha val="40000"/>
              </a:srgbClr>
            </a:outerShdw>
          </a:effectLst>
        </p:spPr>
        <p:txBody>
          <a:bodyPr wrap="square" lIns="116372" tIns="58187" rIns="116372" bIns="58187" anchor="t">
            <a:noAutofit/>
          </a:bodyPr>
          <a:lstStyle>
            <a:lvl1pPr defTabSz="2193925">
              <a:spcBef>
                <a:spcPct val="20000"/>
              </a:spcBef>
              <a:buChar char="•"/>
              <a:defRPr sz="7600">
                <a:solidFill>
                  <a:schemeClr val="tx1"/>
                </a:solidFill>
                <a:latin typeface="Arial" panose="020B0604020202020204" pitchFamily="34" charset="0"/>
              </a:defRPr>
            </a:lvl1pPr>
            <a:lvl2pPr marL="742950" indent="-285750" defTabSz="2193925">
              <a:spcBef>
                <a:spcPct val="20000"/>
              </a:spcBef>
              <a:buChar char="–"/>
              <a:defRPr sz="6700">
                <a:solidFill>
                  <a:schemeClr val="tx1"/>
                </a:solidFill>
                <a:latin typeface="Arial" panose="020B0604020202020204" pitchFamily="34" charset="0"/>
              </a:defRPr>
            </a:lvl2pPr>
            <a:lvl3pPr marL="1143000" indent="-228600" defTabSz="2193925">
              <a:spcBef>
                <a:spcPct val="20000"/>
              </a:spcBef>
              <a:buChar char="•"/>
              <a:defRPr sz="5700">
                <a:solidFill>
                  <a:schemeClr val="tx1"/>
                </a:solidFill>
                <a:latin typeface="Arial" panose="020B0604020202020204" pitchFamily="34" charset="0"/>
              </a:defRPr>
            </a:lvl3pPr>
            <a:lvl4pPr marL="1600200" indent="-228600" defTabSz="2193925">
              <a:spcBef>
                <a:spcPct val="20000"/>
              </a:spcBef>
              <a:buChar char="–"/>
              <a:defRPr sz="4800">
                <a:solidFill>
                  <a:schemeClr val="tx1"/>
                </a:solidFill>
                <a:latin typeface="Arial" panose="020B0604020202020204" pitchFamily="34" charset="0"/>
              </a:defRPr>
            </a:lvl4pPr>
            <a:lvl5pPr marL="2057400" indent="-228600" defTabSz="2193925">
              <a:spcBef>
                <a:spcPct val="20000"/>
              </a:spcBef>
              <a:buChar char="»"/>
              <a:defRPr sz="4800">
                <a:solidFill>
                  <a:schemeClr val="tx1"/>
                </a:solidFill>
                <a:latin typeface="Arial" panose="020B0604020202020204" pitchFamily="34" charset="0"/>
              </a:defRPr>
            </a:lvl5pPr>
            <a:lvl6pPr marL="25146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6pPr>
            <a:lvl7pPr marL="29718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7pPr>
            <a:lvl8pPr marL="34290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8pPr>
            <a:lvl9pPr marL="38862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9pPr>
          </a:lstStyle>
          <a:p>
            <a:pPr algn="ctr" eaLnBrk="1" hangingPunct="1">
              <a:spcBef>
                <a:spcPct val="0"/>
              </a:spcBef>
              <a:buFontTx/>
              <a:buNone/>
            </a:pPr>
            <a:endParaRPr lang="en-US" altLang="en-US" sz="900" b="1" dirty="0">
              <a:solidFill>
                <a:srgbClr val="000000"/>
              </a:solidFill>
              <a:latin typeface="Verdana"/>
              <a:ea typeface="Verdana"/>
            </a:endParaRPr>
          </a:p>
          <a:p>
            <a:pPr algn="ctr" eaLnBrk="1" hangingPunct="1">
              <a:spcBef>
                <a:spcPct val="0"/>
              </a:spcBef>
              <a:buFontTx/>
              <a:buNone/>
            </a:pPr>
            <a:endParaRPr lang="en-US" altLang="en-US" sz="1400" b="1" dirty="0">
              <a:solidFill>
                <a:srgbClr val="000000"/>
              </a:solidFill>
              <a:latin typeface="Verdana"/>
              <a:ea typeface="Verdana"/>
            </a:endParaRPr>
          </a:p>
          <a:p>
            <a:pPr algn="ctr" eaLnBrk="1" hangingPunct="1">
              <a:spcBef>
                <a:spcPct val="0"/>
              </a:spcBef>
              <a:buFontTx/>
              <a:buNone/>
            </a:pPr>
            <a:r>
              <a:rPr lang="en-US" altLang="en-US" sz="3000" b="1" dirty="0">
                <a:solidFill>
                  <a:schemeClr val="bg1">
                    <a:lumMod val="95000"/>
                  </a:schemeClr>
                </a:solidFill>
                <a:latin typeface="Verdana"/>
                <a:ea typeface="Verdana"/>
              </a:rPr>
              <a:t>Analyzing Costs Related to 2023 Structure Fires in Salisbury, MD</a:t>
            </a:r>
          </a:p>
          <a:p>
            <a:pPr algn="ctr">
              <a:spcBef>
                <a:spcPct val="0"/>
              </a:spcBef>
              <a:buNone/>
            </a:pPr>
            <a:r>
              <a:rPr lang="en-US" sz="1800" dirty="0">
                <a:solidFill>
                  <a:schemeClr val="bg1">
                    <a:lumMod val="95000"/>
                  </a:schemeClr>
                </a:solidFill>
                <a:latin typeface="Times"/>
                <a:ea typeface="Verdana"/>
                <a:cs typeface="Times"/>
              </a:rPr>
              <a:t> </a:t>
            </a:r>
            <a:r>
              <a:rPr lang="en-US" altLang="en-US" sz="1800" dirty="0">
                <a:solidFill>
                  <a:schemeClr val="bg1">
                    <a:lumMod val="95000"/>
                  </a:schemeClr>
                </a:solidFill>
                <a:latin typeface="Verdana"/>
                <a:ea typeface="Verdana"/>
              </a:rPr>
              <a:t>Authors: Cameron Vinson, Joseph Sanchez, Jackson Griffin, and An Nguyen</a:t>
            </a:r>
            <a:endParaRPr lang="en-US" sz="1800" dirty="0">
              <a:solidFill>
                <a:schemeClr val="bg1">
                  <a:lumMod val="95000"/>
                </a:schemeClr>
              </a:solidFill>
              <a:cs typeface="Arial"/>
            </a:endParaRPr>
          </a:p>
          <a:p>
            <a:pPr algn="ctr">
              <a:spcBef>
                <a:spcPct val="0"/>
              </a:spcBef>
              <a:buNone/>
            </a:pPr>
            <a:r>
              <a:rPr lang="en-US" sz="1800" dirty="0">
                <a:solidFill>
                  <a:schemeClr val="bg1">
                    <a:lumMod val="95000"/>
                  </a:schemeClr>
                </a:solidFill>
                <a:latin typeface="Times"/>
                <a:ea typeface="Verdana"/>
                <a:cs typeface="Times"/>
              </a:rPr>
              <a:t>     </a:t>
            </a:r>
            <a:r>
              <a:rPr lang="en-US" altLang="en-US" sz="1800" dirty="0">
                <a:solidFill>
                  <a:schemeClr val="bg1">
                    <a:lumMod val="95000"/>
                  </a:schemeClr>
                </a:solidFill>
                <a:latin typeface="Verdana"/>
                <a:ea typeface="Verdana"/>
              </a:rPr>
              <a:t>Project Advisors: Dr. Kyle Teller, Fire Chief Rob Frampton</a:t>
            </a:r>
            <a:endParaRPr lang="en-US" sz="1800" dirty="0">
              <a:solidFill>
                <a:schemeClr val="bg1">
                  <a:lumMod val="95000"/>
                </a:schemeClr>
              </a:solidFill>
              <a:cs typeface="Arial"/>
            </a:endParaRPr>
          </a:p>
        </p:txBody>
      </p:sp>
      <p:sp>
        <p:nvSpPr>
          <p:cNvPr id="2051" name="Rectangle 21">
            <a:extLst>
              <a:ext uri="{FF2B5EF4-FFF2-40B4-BE49-F238E27FC236}">
                <a16:creationId xmlns:a16="http://schemas.microsoft.com/office/drawing/2014/main" id="{3B779269-3F4B-9135-76D7-3A94308554AD}"/>
              </a:ext>
            </a:extLst>
          </p:cNvPr>
          <p:cNvSpPr>
            <a:spLocks noChangeArrowheads="1"/>
          </p:cNvSpPr>
          <p:nvPr/>
        </p:nvSpPr>
        <p:spPr bwMode="auto">
          <a:xfrm>
            <a:off x="160058" y="2388410"/>
            <a:ext cx="6167445" cy="2679750"/>
          </a:xfrm>
          <a:prstGeom prst="rect">
            <a:avLst/>
          </a:prstGeom>
          <a:solidFill>
            <a:schemeClr val="bg1"/>
          </a:solidFill>
          <a:ln w="9525">
            <a:noFill/>
            <a:miter lim="800000"/>
            <a:headEnd/>
            <a:tailEnd/>
          </a:ln>
        </p:spPr>
        <p:txBody>
          <a:bodyPr wrap="square" lIns="116372" tIns="58187" rIns="116372" bIns="58187" anchor="t">
            <a:spAutoFit/>
          </a:bodyPr>
          <a:lstStyle>
            <a:lvl1pPr defTabSz="2193925">
              <a:spcBef>
                <a:spcPct val="20000"/>
              </a:spcBef>
              <a:buChar char="•"/>
              <a:defRPr sz="7600">
                <a:solidFill>
                  <a:schemeClr val="tx1"/>
                </a:solidFill>
                <a:latin typeface="Arial" panose="020B0604020202020204" pitchFamily="34" charset="0"/>
              </a:defRPr>
            </a:lvl1pPr>
            <a:lvl2pPr marL="742950" indent="-285750" defTabSz="2193925">
              <a:spcBef>
                <a:spcPct val="20000"/>
              </a:spcBef>
              <a:buChar char="–"/>
              <a:defRPr sz="6700">
                <a:solidFill>
                  <a:schemeClr val="tx1"/>
                </a:solidFill>
                <a:latin typeface="Arial" panose="020B0604020202020204" pitchFamily="34" charset="0"/>
              </a:defRPr>
            </a:lvl2pPr>
            <a:lvl3pPr marL="1143000" indent="-228600" defTabSz="2193925">
              <a:spcBef>
                <a:spcPct val="20000"/>
              </a:spcBef>
              <a:buChar char="•"/>
              <a:defRPr sz="5700">
                <a:solidFill>
                  <a:schemeClr val="tx1"/>
                </a:solidFill>
                <a:latin typeface="Arial" panose="020B0604020202020204" pitchFamily="34" charset="0"/>
              </a:defRPr>
            </a:lvl3pPr>
            <a:lvl4pPr marL="1600200" indent="-228600" defTabSz="2193925">
              <a:spcBef>
                <a:spcPct val="20000"/>
              </a:spcBef>
              <a:buChar char="–"/>
              <a:defRPr sz="4800">
                <a:solidFill>
                  <a:schemeClr val="tx1"/>
                </a:solidFill>
                <a:latin typeface="Arial" panose="020B0604020202020204" pitchFamily="34" charset="0"/>
              </a:defRPr>
            </a:lvl4pPr>
            <a:lvl5pPr marL="2057400" indent="-228600" defTabSz="2193925">
              <a:spcBef>
                <a:spcPct val="20000"/>
              </a:spcBef>
              <a:buChar char="»"/>
              <a:defRPr sz="4800">
                <a:solidFill>
                  <a:schemeClr val="tx1"/>
                </a:solidFill>
                <a:latin typeface="Arial" panose="020B0604020202020204" pitchFamily="34" charset="0"/>
              </a:defRPr>
            </a:lvl5pPr>
            <a:lvl6pPr marL="25146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6pPr>
            <a:lvl7pPr marL="29718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7pPr>
            <a:lvl8pPr marL="34290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8pPr>
            <a:lvl9pPr marL="38862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9pPr>
          </a:lstStyle>
          <a:p>
            <a:pPr eaLnBrk="1" hangingPunct="1">
              <a:spcBef>
                <a:spcPct val="0"/>
              </a:spcBef>
              <a:buNone/>
            </a:pPr>
            <a:r>
              <a:rPr lang="en-US" altLang="en-US" sz="1850" dirty="0">
                <a:latin typeface="Times New Roman"/>
                <a:cs typeface="Arial"/>
              </a:rPr>
              <a:t>The economic impact of fire incidents extends beyond the losses of property and contents that are typically reported. The total losses from the given fires are not always understood. This project aimed to identify factors that contribute to the costs associated with structure fires in Salisbury, </a:t>
            </a:r>
            <a:r>
              <a:rPr lang="en-US" altLang="en-US" sz="1850">
                <a:latin typeface="Times New Roman"/>
                <a:cs typeface="Arial"/>
              </a:rPr>
              <a:t>Maryland</a:t>
            </a:r>
            <a:r>
              <a:rPr lang="en-US" altLang="en-US" sz="1850" dirty="0">
                <a:latin typeface="Times New Roman"/>
                <a:cs typeface="Arial"/>
              </a:rPr>
              <a:t>. We investigated the number of firefighters to send in addition to how the length of time to extinguish the fire affects the total loss </a:t>
            </a:r>
            <a:r>
              <a:rPr lang="en-US" altLang="en-US" sz="1850">
                <a:latin typeface="Times New Roman"/>
                <a:cs typeface="Arial"/>
              </a:rPr>
              <a:t>amount, and the</a:t>
            </a:r>
            <a:r>
              <a:rPr lang="en-US" altLang="en-US" sz="1850" dirty="0">
                <a:latin typeface="Times New Roman"/>
                <a:cs typeface="Arial"/>
              </a:rPr>
              <a:t> cost to send a firefighter was also investigated in relation to the time to extinguish.</a:t>
            </a:r>
            <a:endParaRPr lang="en-US" altLang="en-US" sz="1850">
              <a:latin typeface="Times New Roman"/>
              <a:cs typeface="Arial"/>
            </a:endParaRPr>
          </a:p>
        </p:txBody>
      </p:sp>
      <mc:AlternateContent xmlns:mc="http://schemas.openxmlformats.org/markup-compatibility/2006" xmlns:a14="http://schemas.microsoft.com/office/drawing/2010/main">
        <mc:Choice Requires="a14">
          <p:sp>
            <p:nvSpPr>
              <p:cNvPr id="2053" name="Rectangle 23">
                <a:extLst>
                  <a:ext uri="{FF2B5EF4-FFF2-40B4-BE49-F238E27FC236}">
                    <a16:creationId xmlns:a16="http://schemas.microsoft.com/office/drawing/2014/main" id="{458E7ACA-E039-2B07-170A-67FD82B234F8}"/>
                  </a:ext>
                </a:extLst>
              </p:cNvPr>
              <p:cNvSpPr>
                <a:spLocks noChangeArrowheads="1"/>
              </p:cNvSpPr>
              <p:nvPr/>
            </p:nvSpPr>
            <p:spPr bwMode="auto">
              <a:xfrm>
                <a:off x="160059" y="5478863"/>
                <a:ext cx="6167445" cy="4103217"/>
              </a:xfrm>
              <a:prstGeom prst="rect">
                <a:avLst/>
              </a:prstGeom>
              <a:solidFill>
                <a:schemeClr val="bg1"/>
              </a:solidFill>
              <a:ln w="9525">
                <a:noFill/>
                <a:miter lim="800000"/>
                <a:headEnd/>
                <a:tailEnd/>
              </a:ln>
            </p:spPr>
            <p:txBody>
              <a:bodyPr wrap="square" lIns="116372" tIns="58187" rIns="116372" bIns="58187">
                <a:spAutoFit/>
              </a:bodyPr>
              <a:lstStyle>
                <a:lvl1pPr defTabSz="2193925">
                  <a:spcBef>
                    <a:spcPct val="20000"/>
                  </a:spcBef>
                  <a:buChar char="•"/>
                  <a:defRPr sz="7600">
                    <a:solidFill>
                      <a:schemeClr val="tx1"/>
                    </a:solidFill>
                    <a:latin typeface="Arial" panose="020B0604020202020204" pitchFamily="34" charset="0"/>
                  </a:defRPr>
                </a:lvl1pPr>
                <a:lvl2pPr marL="742950" indent="-285750" defTabSz="2193925">
                  <a:spcBef>
                    <a:spcPct val="20000"/>
                  </a:spcBef>
                  <a:buChar char="–"/>
                  <a:defRPr sz="6700">
                    <a:solidFill>
                      <a:schemeClr val="tx1"/>
                    </a:solidFill>
                    <a:latin typeface="Arial" panose="020B0604020202020204" pitchFamily="34" charset="0"/>
                  </a:defRPr>
                </a:lvl2pPr>
                <a:lvl3pPr marL="1143000" indent="-228600" defTabSz="2193925">
                  <a:spcBef>
                    <a:spcPct val="20000"/>
                  </a:spcBef>
                  <a:buChar char="•"/>
                  <a:defRPr sz="5700">
                    <a:solidFill>
                      <a:schemeClr val="tx1"/>
                    </a:solidFill>
                    <a:latin typeface="Arial" panose="020B0604020202020204" pitchFamily="34" charset="0"/>
                  </a:defRPr>
                </a:lvl3pPr>
                <a:lvl4pPr marL="1600200" indent="-228600" defTabSz="2193925">
                  <a:spcBef>
                    <a:spcPct val="20000"/>
                  </a:spcBef>
                  <a:buChar char="–"/>
                  <a:defRPr sz="4800">
                    <a:solidFill>
                      <a:schemeClr val="tx1"/>
                    </a:solidFill>
                    <a:latin typeface="Arial" panose="020B0604020202020204" pitchFamily="34" charset="0"/>
                  </a:defRPr>
                </a:lvl4pPr>
                <a:lvl5pPr marL="2057400" indent="-228600" defTabSz="2193925">
                  <a:spcBef>
                    <a:spcPct val="20000"/>
                  </a:spcBef>
                  <a:buChar char="»"/>
                  <a:defRPr sz="4800">
                    <a:solidFill>
                      <a:schemeClr val="tx1"/>
                    </a:solidFill>
                    <a:latin typeface="Arial" panose="020B0604020202020204" pitchFamily="34" charset="0"/>
                  </a:defRPr>
                </a:lvl5pPr>
                <a:lvl6pPr marL="25146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6pPr>
                <a:lvl7pPr marL="29718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7pPr>
                <a:lvl8pPr marL="34290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8pPr>
                <a:lvl9pPr marL="38862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9pPr>
              </a:lstStyle>
              <a:p>
                <a:pPr eaLnBrk="1" hangingPunct="1">
                  <a:spcBef>
                    <a:spcPct val="0"/>
                  </a:spcBef>
                  <a:buFontTx/>
                  <a:buNone/>
                </a:pPr>
                <a:r>
                  <a:rPr lang="en-US" altLang="en-US" sz="1850" dirty="0">
                    <a:latin typeface="Times New Roman" panose="02020603050405020304" pitchFamily="18" charset="0"/>
                    <a:cs typeface="Times New Roman" panose="02020603050405020304" pitchFamily="18" charset="0"/>
                  </a:rPr>
                  <a:t>The purpose of this project is to understand the socio-economic impact of structure fires from the FEMA dataset and City of Salisbury’s GIS portal for the year 2023 in Salisbury, Maryland. We are interested in the relationship between time to extinguish and other variables like total loss, the number of personnel, and personnel costs. We use geospatial visualizations to examine the costs from structure fires.  The linear equations are based upon: </a:t>
                </a:r>
                <a14:m>
                  <m:oMath xmlns:m="http://schemas.openxmlformats.org/officeDocument/2006/math">
                    <m:r>
                      <a:rPr lang="en-US" altLang="en-US" sz="1850" b="0" i="1" smtClean="0">
                        <a:latin typeface="Cambria Math" panose="02040503050406030204" pitchFamily="18" charset="0"/>
                      </a:rPr>
                      <m:t>𝑇𝑜𝑡𝑎𝑙</m:t>
                    </m:r>
                    <m:r>
                      <a:rPr lang="en-US" altLang="en-US" sz="1850" b="0" i="1" smtClean="0">
                        <a:latin typeface="Cambria Math" panose="02040503050406030204" pitchFamily="18" charset="0"/>
                      </a:rPr>
                      <m:t> </m:t>
                    </m:r>
                    <m:r>
                      <a:rPr lang="en-US" altLang="en-US" sz="1850" b="0" i="1" smtClean="0">
                        <a:latin typeface="Cambria Math" panose="02040503050406030204" pitchFamily="18" charset="0"/>
                      </a:rPr>
                      <m:t>𝐿𝑜𝑠𝑠</m:t>
                    </m:r>
                    <m:r>
                      <a:rPr lang="en-US" altLang="en-US" sz="1850" b="0" i="1" smtClean="0">
                        <a:latin typeface="Cambria Math" panose="02040503050406030204" pitchFamily="18" charset="0"/>
                      </a:rPr>
                      <m:t>= </m:t>
                    </m:r>
                    <m:sSub>
                      <m:sSubPr>
                        <m:ctrlPr>
                          <a:rPr lang="en-US" altLang="en-US" sz="1850" b="0" i="1" smtClean="0">
                            <a:latin typeface="Cambria Math" panose="02040503050406030204" pitchFamily="18" charset="0"/>
                          </a:rPr>
                        </m:ctrlPr>
                      </m:sSubPr>
                      <m:e>
                        <m:r>
                          <a:rPr lang="en-US" altLang="en-US" sz="1850" b="0" i="1" smtClean="0">
                            <a:latin typeface="Cambria Math" panose="02040503050406030204" pitchFamily="18" charset="0"/>
                          </a:rPr>
                          <m:t>𝑎</m:t>
                        </m:r>
                      </m:e>
                      <m:sub>
                        <m:r>
                          <a:rPr lang="en-US" altLang="en-US" sz="1850" b="0" i="1" smtClean="0">
                            <a:latin typeface="Cambria Math" panose="02040503050406030204" pitchFamily="18" charset="0"/>
                          </a:rPr>
                          <m:t>1</m:t>
                        </m:r>
                      </m:sub>
                    </m:sSub>
                    <m:d>
                      <m:dPr>
                        <m:ctrlPr>
                          <a:rPr lang="en-US" altLang="en-US" sz="1850" b="0" i="1" smtClean="0">
                            <a:latin typeface="Cambria Math" panose="02040503050406030204" pitchFamily="18" charset="0"/>
                          </a:rPr>
                        </m:ctrlPr>
                      </m:dPr>
                      <m:e>
                        <m:r>
                          <a:rPr lang="en-US" altLang="en-US" sz="1850" b="0" i="1" smtClean="0">
                            <a:latin typeface="Cambria Math" panose="02040503050406030204" pitchFamily="18" charset="0"/>
                          </a:rPr>
                          <m:t>𝑇𝑖𝑚𝑒</m:t>
                        </m:r>
                      </m:e>
                    </m:d>
                    <m:r>
                      <a:rPr lang="en-US" altLang="en-US" sz="1850" b="0" i="1" smtClean="0">
                        <a:latin typeface="Cambria Math" panose="02040503050406030204" pitchFamily="18" charset="0"/>
                      </a:rPr>
                      <m:t>+</m:t>
                    </m:r>
                    <m:sSub>
                      <m:sSubPr>
                        <m:ctrlPr>
                          <a:rPr lang="en-US" altLang="en-US" sz="1850" b="0" i="1" smtClean="0">
                            <a:latin typeface="Cambria Math" panose="02040503050406030204" pitchFamily="18" charset="0"/>
                          </a:rPr>
                        </m:ctrlPr>
                      </m:sSubPr>
                      <m:e>
                        <m:r>
                          <a:rPr lang="en-US" altLang="en-US" sz="1850" b="0" i="1" smtClean="0">
                            <a:latin typeface="Cambria Math" panose="02040503050406030204" pitchFamily="18" charset="0"/>
                          </a:rPr>
                          <m:t>𝑏</m:t>
                        </m:r>
                      </m:e>
                      <m:sub>
                        <m:r>
                          <a:rPr lang="en-US" altLang="en-US" sz="1850" b="0" i="1" smtClean="0">
                            <a:latin typeface="Cambria Math" panose="02040503050406030204" pitchFamily="18" charset="0"/>
                          </a:rPr>
                          <m:t>1</m:t>
                        </m:r>
                      </m:sub>
                    </m:sSub>
                  </m:oMath>
                </a14:m>
                <a:r>
                  <a:rPr lang="en-US" altLang="en-US" sz="1850" b="0" dirty="0">
                    <a:latin typeface="Times New Roman" panose="02020603050405020304" pitchFamily="18" charset="0"/>
                    <a:cs typeface="Times New Roman" panose="02020603050405020304" pitchFamily="18" charset="0"/>
                  </a:rPr>
                  <a:t>,</a:t>
                </a:r>
                <a:r>
                  <a:rPr lang="en-US" altLang="en-US" sz="185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1850" b="0" i="1" smtClean="0">
                        <a:latin typeface="Cambria Math" panose="02040503050406030204" pitchFamily="18" charset="0"/>
                      </a:rPr>
                      <m:t>𝑃𝑒𝑟𝑠𝑜𝑛𝑛𝑒𝑙</m:t>
                    </m:r>
                    <m:r>
                      <a:rPr lang="en-US" altLang="en-US" sz="1850" b="0" i="1" smtClean="0">
                        <a:latin typeface="Cambria Math" panose="02040503050406030204" pitchFamily="18" charset="0"/>
                      </a:rPr>
                      <m:t> </m:t>
                    </m:r>
                    <m:r>
                      <a:rPr lang="en-US" altLang="en-US" sz="1850" b="0" i="1" smtClean="0">
                        <a:latin typeface="Cambria Math" panose="02040503050406030204" pitchFamily="18" charset="0"/>
                      </a:rPr>
                      <m:t>𝐶𝑜𝑠𝑡</m:t>
                    </m:r>
                    <m:r>
                      <a:rPr lang="en-US" altLang="en-US" sz="1850" b="0" i="1" smtClean="0">
                        <a:latin typeface="Cambria Math" panose="02040503050406030204" pitchFamily="18" charset="0"/>
                      </a:rPr>
                      <m:t>= </m:t>
                    </m:r>
                    <m:sSub>
                      <m:sSubPr>
                        <m:ctrlPr>
                          <a:rPr lang="en-US" altLang="en-US" sz="1850" b="0" i="1" smtClean="0">
                            <a:latin typeface="Cambria Math" panose="02040503050406030204" pitchFamily="18" charset="0"/>
                          </a:rPr>
                        </m:ctrlPr>
                      </m:sSubPr>
                      <m:e>
                        <m:r>
                          <a:rPr lang="en-US" altLang="en-US" sz="1850" b="0" i="1" smtClean="0">
                            <a:latin typeface="Cambria Math" panose="02040503050406030204" pitchFamily="18" charset="0"/>
                          </a:rPr>
                          <m:t>𝑎</m:t>
                        </m:r>
                      </m:e>
                      <m:sub>
                        <m:r>
                          <a:rPr lang="en-US" altLang="en-US" sz="1850" b="0" i="1" smtClean="0">
                            <a:latin typeface="Cambria Math" panose="02040503050406030204" pitchFamily="18" charset="0"/>
                          </a:rPr>
                          <m:t>2</m:t>
                        </m:r>
                      </m:sub>
                    </m:sSub>
                    <m:d>
                      <m:dPr>
                        <m:ctrlPr>
                          <a:rPr lang="en-US" altLang="en-US" sz="1850" b="0" i="1" smtClean="0">
                            <a:latin typeface="Cambria Math" panose="02040503050406030204" pitchFamily="18" charset="0"/>
                          </a:rPr>
                        </m:ctrlPr>
                      </m:dPr>
                      <m:e>
                        <m:r>
                          <a:rPr lang="en-US" altLang="en-US" sz="1850" b="0" i="1" smtClean="0">
                            <a:latin typeface="Cambria Math" panose="02040503050406030204" pitchFamily="18" charset="0"/>
                          </a:rPr>
                          <m:t>𝑇𝑖𝑚𝑒</m:t>
                        </m:r>
                      </m:e>
                    </m:d>
                    <m:r>
                      <a:rPr lang="en-US" altLang="en-US" sz="1850" b="0" i="1" smtClean="0">
                        <a:latin typeface="Cambria Math" panose="02040503050406030204" pitchFamily="18" charset="0"/>
                      </a:rPr>
                      <m:t>+</m:t>
                    </m:r>
                    <m:sSub>
                      <m:sSubPr>
                        <m:ctrlPr>
                          <a:rPr lang="en-US" altLang="en-US" sz="1850" b="0" i="1" smtClean="0">
                            <a:latin typeface="Cambria Math" panose="02040503050406030204" pitchFamily="18" charset="0"/>
                          </a:rPr>
                        </m:ctrlPr>
                      </m:sSubPr>
                      <m:e>
                        <m:r>
                          <a:rPr lang="en-US" altLang="en-US" sz="1850" b="0" i="1" smtClean="0">
                            <a:latin typeface="Cambria Math" panose="02040503050406030204" pitchFamily="18" charset="0"/>
                          </a:rPr>
                          <m:t>𝑏</m:t>
                        </m:r>
                      </m:e>
                      <m:sub>
                        <m:r>
                          <a:rPr lang="en-US" altLang="en-US" sz="1850" b="0" i="1" smtClean="0">
                            <a:latin typeface="Cambria Math" panose="02040503050406030204" pitchFamily="18" charset="0"/>
                          </a:rPr>
                          <m:t>2</m:t>
                        </m:r>
                      </m:sub>
                    </m:sSub>
                  </m:oMath>
                </a14:m>
                <a:r>
                  <a:rPr lang="en-US" altLang="en-US" sz="1850" b="0" dirty="0">
                    <a:latin typeface="Times New Roman" panose="02020603050405020304" pitchFamily="18" charset="0"/>
                    <a:cs typeface="Times New Roman" panose="02020603050405020304" pitchFamily="18" charset="0"/>
                  </a:rPr>
                  <a:t>, and</a:t>
                </a:r>
                <a:r>
                  <a:rPr lang="en-US" altLang="en-US" sz="1850" dirty="0">
                    <a:latin typeface="Times New Roman" panose="02020603050405020304" pitchFamily="18" charset="0"/>
                    <a:cs typeface="Times New Roman" panose="02020603050405020304" pitchFamily="18" charset="0"/>
                  </a:rPr>
                  <a:t> </a:t>
                </a:r>
                <a14:m>
                  <m:oMath xmlns:m="http://schemas.openxmlformats.org/officeDocument/2006/math">
                    <m:r>
                      <a:rPr lang="en-US" altLang="en-US" sz="1850" b="0" i="1" smtClean="0">
                        <a:latin typeface="Cambria Math" panose="02040503050406030204" pitchFamily="18" charset="0"/>
                      </a:rPr>
                      <m:t>𝐸𝑥𝑡𝑖𝑛𝑔𝑢𝑖𝑠h𝑒𝑑</m:t>
                    </m:r>
                    <m:r>
                      <a:rPr lang="en-US" altLang="en-US" sz="1850" b="0" i="1" smtClean="0">
                        <a:latin typeface="Cambria Math" panose="02040503050406030204" pitchFamily="18" charset="0"/>
                      </a:rPr>
                      <m:t> </m:t>
                    </m:r>
                    <m:r>
                      <a:rPr lang="en-US" altLang="en-US" sz="1850" b="0" i="1" smtClean="0">
                        <a:latin typeface="Cambria Math" panose="02040503050406030204" pitchFamily="18" charset="0"/>
                      </a:rPr>
                      <m:t>𝑇𝑖𝑚𝑒</m:t>
                    </m:r>
                    <m:r>
                      <a:rPr lang="en-US" altLang="en-US" sz="1850" b="0" i="1" smtClean="0">
                        <a:latin typeface="Cambria Math" panose="02040503050406030204" pitchFamily="18" charset="0"/>
                      </a:rPr>
                      <m:t>= </m:t>
                    </m:r>
                    <m:sSub>
                      <m:sSubPr>
                        <m:ctrlPr>
                          <a:rPr lang="en-US" altLang="en-US" sz="1850" b="0" i="1" smtClean="0">
                            <a:latin typeface="Cambria Math" panose="02040503050406030204" pitchFamily="18" charset="0"/>
                          </a:rPr>
                        </m:ctrlPr>
                      </m:sSubPr>
                      <m:e>
                        <m:r>
                          <a:rPr lang="en-US" altLang="en-US" sz="1850" b="0" i="1" smtClean="0">
                            <a:latin typeface="Cambria Math" panose="02040503050406030204" pitchFamily="18" charset="0"/>
                          </a:rPr>
                          <m:t>𝑎</m:t>
                        </m:r>
                      </m:e>
                      <m:sub>
                        <m:r>
                          <a:rPr lang="en-US" altLang="en-US" sz="1850" b="0" i="1" smtClean="0">
                            <a:latin typeface="Cambria Math" panose="02040503050406030204" pitchFamily="18" charset="0"/>
                          </a:rPr>
                          <m:t>3</m:t>
                        </m:r>
                      </m:sub>
                    </m:sSub>
                    <m:d>
                      <m:dPr>
                        <m:ctrlPr>
                          <a:rPr lang="en-US" altLang="en-US" sz="1850" b="0" i="1" smtClean="0">
                            <a:latin typeface="Cambria Math" panose="02040503050406030204" pitchFamily="18" charset="0"/>
                          </a:rPr>
                        </m:ctrlPr>
                      </m:dPr>
                      <m:e>
                        <m:r>
                          <a:rPr lang="en-US" altLang="en-US" sz="1850" b="0" i="1" smtClean="0">
                            <a:latin typeface="Cambria Math" panose="02040503050406030204" pitchFamily="18" charset="0"/>
                          </a:rPr>
                          <m:t>𝑃𝑒𝑟𝑠𝑜𝑛𝑛𝑒𝑙</m:t>
                        </m:r>
                      </m:e>
                    </m:d>
                    <m:r>
                      <a:rPr lang="en-US" altLang="en-US" sz="1850" b="0" i="1" smtClean="0">
                        <a:latin typeface="Cambria Math" panose="02040503050406030204" pitchFamily="18" charset="0"/>
                      </a:rPr>
                      <m:t>+ </m:t>
                    </m:r>
                    <m:sSub>
                      <m:sSubPr>
                        <m:ctrlPr>
                          <a:rPr lang="en-US" altLang="en-US" sz="1850" b="0" i="1" smtClean="0">
                            <a:latin typeface="Cambria Math" panose="02040503050406030204" pitchFamily="18" charset="0"/>
                          </a:rPr>
                        </m:ctrlPr>
                      </m:sSubPr>
                      <m:e>
                        <m:r>
                          <a:rPr lang="en-US" altLang="en-US" sz="1850" b="0" i="1" smtClean="0">
                            <a:latin typeface="Cambria Math" panose="02040503050406030204" pitchFamily="18" charset="0"/>
                          </a:rPr>
                          <m:t>𝑏</m:t>
                        </m:r>
                      </m:e>
                      <m:sub>
                        <m:r>
                          <a:rPr lang="en-US" altLang="en-US" sz="1850" b="0" i="1" smtClean="0">
                            <a:latin typeface="Cambria Math" panose="02040503050406030204" pitchFamily="18" charset="0"/>
                          </a:rPr>
                          <m:t>3</m:t>
                        </m:r>
                      </m:sub>
                    </m:sSub>
                    <m:r>
                      <a:rPr lang="en-US" altLang="en-US" sz="1850" b="0" i="0" smtClean="0">
                        <a:latin typeface="Cambria Math" panose="02040503050406030204" pitchFamily="18" charset="0"/>
                      </a:rPr>
                      <m:t> </m:t>
                    </m:r>
                  </m:oMath>
                </a14:m>
                <a:r>
                  <a:rPr lang="en-US" altLang="en-US" sz="185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altLang="en-US" sz="1850" i="1" smtClean="0">
                            <a:latin typeface="Cambria Math" panose="02040503050406030204" pitchFamily="18" charset="0"/>
                          </a:rPr>
                        </m:ctrlPr>
                      </m:sSubPr>
                      <m:e>
                        <m:r>
                          <a:rPr lang="en-US" altLang="en-US" sz="1850" b="0" i="1" smtClean="0">
                            <a:latin typeface="Cambria Math" panose="02040503050406030204" pitchFamily="18" charset="0"/>
                          </a:rPr>
                          <m:t>𝑎</m:t>
                        </m:r>
                      </m:e>
                      <m:sub>
                        <m:r>
                          <a:rPr lang="en-US" altLang="en-US" sz="1850" b="0" i="1" smtClean="0">
                            <a:latin typeface="Cambria Math" panose="02040503050406030204" pitchFamily="18" charset="0"/>
                          </a:rPr>
                          <m:t>1</m:t>
                        </m:r>
                      </m:sub>
                    </m:sSub>
                  </m:oMath>
                </a14:m>
                <a:r>
                  <a:rPr lang="en-US" altLang="en-US" sz="18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en-US" sz="1850" i="1" smtClean="0">
                            <a:latin typeface="Cambria Math" panose="02040503050406030204" pitchFamily="18" charset="0"/>
                          </a:rPr>
                        </m:ctrlPr>
                      </m:sSubPr>
                      <m:e>
                        <m:r>
                          <a:rPr lang="en-US" altLang="en-US" sz="1850" b="0" i="1" smtClean="0">
                            <a:latin typeface="Cambria Math" panose="02040503050406030204" pitchFamily="18" charset="0"/>
                          </a:rPr>
                          <m:t>𝑎</m:t>
                        </m:r>
                      </m:e>
                      <m:sub>
                        <m:r>
                          <a:rPr lang="en-US" altLang="en-US" sz="1850" b="0" i="1" smtClean="0">
                            <a:latin typeface="Cambria Math" panose="02040503050406030204" pitchFamily="18" charset="0"/>
                          </a:rPr>
                          <m:t>2</m:t>
                        </m:r>
                      </m:sub>
                    </m:sSub>
                  </m:oMath>
                </a14:m>
                <a:r>
                  <a:rPr lang="en-US" altLang="en-US" sz="185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en-US" sz="1850" i="1" smtClean="0">
                            <a:latin typeface="Cambria Math" panose="02040503050406030204" pitchFamily="18" charset="0"/>
                          </a:rPr>
                        </m:ctrlPr>
                      </m:sSubPr>
                      <m:e>
                        <m:r>
                          <a:rPr lang="en-US" altLang="en-US" sz="1850" b="0" i="1" smtClean="0">
                            <a:latin typeface="Cambria Math" panose="02040503050406030204" pitchFamily="18" charset="0"/>
                          </a:rPr>
                          <m:t>𝑎</m:t>
                        </m:r>
                      </m:e>
                      <m:sub>
                        <m:r>
                          <a:rPr lang="en-US" altLang="en-US" sz="1850" b="0" i="1" smtClean="0">
                            <a:latin typeface="Cambria Math" panose="02040503050406030204" pitchFamily="18" charset="0"/>
                          </a:rPr>
                          <m:t>3</m:t>
                        </m:r>
                      </m:sub>
                    </m:sSub>
                  </m:oMath>
                </a14:m>
                <a:r>
                  <a:rPr lang="en-US" altLang="en-US" sz="1850" dirty="0">
                    <a:latin typeface="Times New Roman" panose="02020603050405020304" pitchFamily="18" charset="0"/>
                    <a:cs typeface="Times New Roman" panose="02020603050405020304" pitchFamily="18" charset="0"/>
                  </a:rPr>
                  <a:t> are the coefficients and </a:t>
                </a:r>
                <a14:m>
                  <m:oMath xmlns:m="http://schemas.openxmlformats.org/officeDocument/2006/math">
                    <m:sSub>
                      <m:sSubPr>
                        <m:ctrlPr>
                          <a:rPr lang="en-US" altLang="en-US" sz="1850" i="1">
                            <a:latin typeface="Cambria Math" panose="02040503050406030204" pitchFamily="18" charset="0"/>
                          </a:rPr>
                        </m:ctrlPr>
                      </m:sSubPr>
                      <m:e>
                        <m:r>
                          <a:rPr lang="en-US" altLang="en-US" sz="1850" b="0" i="1" smtClean="0">
                            <a:latin typeface="Cambria Math" panose="02040503050406030204" pitchFamily="18" charset="0"/>
                          </a:rPr>
                          <m:t>𝑏</m:t>
                        </m:r>
                      </m:e>
                      <m:sub>
                        <m:r>
                          <a:rPr lang="en-US" altLang="en-US" sz="1850" i="1">
                            <a:latin typeface="Cambria Math" panose="02040503050406030204" pitchFamily="18" charset="0"/>
                          </a:rPr>
                          <m:t>1</m:t>
                        </m:r>
                      </m:sub>
                    </m:sSub>
                  </m:oMath>
                </a14:m>
                <a:r>
                  <a:rPr lang="en-US" altLang="en-US" sz="18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en-US" sz="1850" i="1">
                            <a:latin typeface="Cambria Math" panose="02040503050406030204" pitchFamily="18" charset="0"/>
                          </a:rPr>
                        </m:ctrlPr>
                      </m:sSubPr>
                      <m:e>
                        <m:r>
                          <a:rPr lang="en-US" altLang="en-US" sz="1850" b="0" i="1" smtClean="0">
                            <a:latin typeface="Cambria Math" panose="02040503050406030204" pitchFamily="18" charset="0"/>
                          </a:rPr>
                          <m:t>𝑏</m:t>
                        </m:r>
                      </m:e>
                      <m:sub>
                        <m:r>
                          <a:rPr lang="en-US" altLang="en-US" sz="1850" i="1">
                            <a:latin typeface="Cambria Math" panose="02040503050406030204" pitchFamily="18" charset="0"/>
                          </a:rPr>
                          <m:t>2</m:t>
                        </m:r>
                      </m:sub>
                    </m:sSub>
                  </m:oMath>
                </a14:m>
                <a:r>
                  <a:rPr lang="en-US" altLang="en-US" sz="185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en-US" sz="1850" i="1" smtClean="0">
                            <a:latin typeface="Cambria Math" panose="02040503050406030204" pitchFamily="18" charset="0"/>
                          </a:rPr>
                        </m:ctrlPr>
                      </m:sSubPr>
                      <m:e>
                        <m:r>
                          <a:rPr lang="en-US" altLang="en-US" sz="1850" b="0" i="1" smtClean="0">
                            <a:latin typeface="Cambria Math" panose="02040503050406030204" pitchFamily="18" charset="0"/>
                          </a:rPr>
                          <m:t>𝑏</m:t>
                        </m:r>
                      </m:e>
                      <m:sub>
                        <m:r>
                          <a:rPr lang="en-US" altLang="en-US" sz="1850" i="1">
                            <a:latin typeface="Cambria Math" panose="02040503050406030204" pitchFamily="18" charset="0"/>
                          </a:rPr>
                          <m:t>3</m:t>
                        </m:r>
                      </m:sub>
                    </m:sSub>
                  </m:oMath>
                </a14:m>
                <a:r>
                  <a:rPr lang="en-US" altLang="en-US" sz="1850" dirty="0">
                    <a:latin typeface="Times New Roman" panose="02020603050405020304" pitchFamily="18" charset="0"/>
                    <a:cs typeface="Times New Roman" panose="02020603050405020304" pitchFamily="18" charset="0"/>
                  </a:rPr>
                  <a:t> are the intercepts.  Our assumptions are that adding personnel will decrease the extinguish time and decreasing the extinguish time will decrease the total loss.</a:t>
                </a:r>
              </a:p>
            </p:txBody>
          </p:sp>
        </mc:Choice>
        <mc:Fallback xmlns="">
          <p:sp>
            <p:nvSpPr>
              <p:cNvPr id="2053" name="Rectangle 23">
                <a:extLst>
                  <a:ext uri="{FF2B5EF4-FFF2-40B4-BE49-F238E27FC236}">
                    <a16:creationId xmlns:a16="http://schemas.microsoft.com/office/drawing/2014/main" id="{458E7ACA-E039-2B07-170A-67FD82B234F8}"/>
                  </a:ext>
                </a:extLst>
              </p:cNvPr>
              <p:cNvSpPr>
                <a:spLocks noRot="1" noChangeAspect="1" noMove="1" noResize="1" noEditPoints="1" noAdjustHandles="1" noChangeArrowheads="1" noChangeShapeType="1" noTextEdit="1"/>
              </p:cNvSpPr>
              <p:nvPr/>
            </p:nvSpPr>
            <p:spPr bwMode="auto">
              <a:xfrm>
                <a:off x="160059" y="5478863"/>
                <a:ext cx="6167445" cy="4103217"/>
              </a:xfrm>
              <a:prstGeom prst="rect">
                <a:avLst/>
              </a:prstGeom>
              <a:blipFill>
                <a:blip r:embed="rId2"/>
                <a:stretch>
                  <a:fillRect l="-494" t="-594" r="-791" b="-1040"/>
                </a:stretch>
              </a:blipFill>
              <a:ln w="9525">
                <a:noFill/>
                <a:miter lim="800000"/>
                <a:headEnd/>
                <a:tailEnd/>
              </a:ln>
            </p:spPr>
            <p:txBody>
              <a:bodyPr/>
              <a:lstStyle/>
              <a:p>
                <a:r>
                  <a:rPr lang="en-US">
                    <a:noFill/>
                  </a:rPr>
                  <a:t> </a:t>
                </a:r>
              </a:p>
            </p:txBody>
          </p:sp>
        </mc:Fallback>
      </mc:AlternateContent>
      <p:sp>
        <p:nvSpPr>
          <p:cNvPr id="2072" name="Rectangle 66">
            <a:extLst>
              <a:ext uri="{FF2B5EF4-FFF2-40B4-BE49-F238E27FC236}">
                <a16:creationId xmlns:a16="http://schemas.microsoft.com/office/drawing/2014/main" id="{12B52E7D-FAEC-2D07-DD8D-839DCDFA234B}"/>
              </a:ext>
            </a:extLst>
          </p:cNvPr>
          <p:cNvSpPr>
            <a:spLocks noChangeArrowheads="1"/>
          </p:cNvSpPr>
          <p:nvPr/>
        </p:nvSpPr>
        <p:spPr bwMode="auto">
          <a:xfrm>
            <a:off x="160058" y="10068530"/>
            <a:ext cx="6167446" cy="2964444"/>
          </a:xfrm>
          <a:prstGeom prst="rect">
            <a:avLst/>
          </a:prstGeom>
          <a:solidFill>
            <a:schemeClr val="bg1"/>
          </a:solidFill>
          <a:ln w="9525">
            <a:noFill/>
            <a:miter lim="800000"/>
            <a:headEnd/>
            <a:tailEnd/>
          </a:ln>
        </p:spPr>
        <p:txBody>
          <a:bodyPr wrap="square" lIns="116372" tIns="58187" rIns="116372" bIns="58187" anchor="t">
            <a:spAutoFit/>
          </a:bodyPr>
          <a:lstStyle>
            <a:lvl1pPr defTabSz="2193925">
              <a:spcBef>
                <a:spcPct val="20000"/>
              </a:spcBef>
              <a:buChar char="•"/>
              <a:defRPr sz="7600">
                <a:solidFill>
                  <a:schemeClr val="tx1"/>
                </a:solidFill>
                <a:latin typeface="Arial" panose="020B0604020202020204" pitchFamily="34" charset="0"/>
              </a:defRPr>
            </a:lvl1pPr>
            <a:lvl2pPr marL="742950" indent="-285750" defTabSz="2193925">
              <a:spcBef>
                <a:spcPct val="20000"/>
              </a:spcBef>
              <a:buChar char="–"/>
              <a:defRPr sz="6700">
                <a:solidFill>
                  <a:schemeClr val="tx1"/>
                </a:solidFill>
                <a:latin typeface="Arial" panose="020B0604020202020204" pitchFamily="34" charset="0"/>
              </a:defRPr>
            </a:lvl2pPr>
            <a:lvl3pPr marL="1143000" indent="-228600" defTabSz="2193925">
              <a:spcBef>
                <a:spcPct val="20000"/>
              </a:spcBef>
              <a:buChar char="•"/>
              <a:defRPr sz="5700">
                <a:solidFill>
                  <a:schemeClr val="tx1"/>
                </a:solidFill>
                <a:latin typeface="Arial" panose="020B0604020202020204" pitchFamily="34" charset="0"/>
              </a:defRPr>
            </a:lvl3pPr>
            <a:lvl4pPr marL="1600200" indent="-228600" defTabSz="2193925">
              <a:spcBef>
                <a:spcPct val="20000"/>
              </a:spcBef>
              <a:buChar char="–"/>
              <a:defRPr sz="4800">
                <a:solidFill>
                  <a:schemeClr val="tx1"/>
                </a:solidFill>
                <a:latin typeface="Arial" panose="020B0604020202020204" pitchFamily="34" charset="0"/>
              </a:defRPr>
            </a:lvl4pPr>
            <a:lvl5pPr marL="2057400" indent="-228600" defTabSz="2193925">
              <a:spcBef>
                <a:spcPct val="20000"/>
              </a:spcBef>
              <a:buChar char="»"/>
              <a:defRPr sz="4800">
                <a:solidFill>
                  <a:schemeClr val="tx1"/>
                </a:solidFill>
                <a:latin typeface="Arial" panose="020B0604020202020204" pitchFamily="34" charset="0"/>
              </a:defRPr>
            </a:lvl5pPr>
            <a:lvl6pPr marL="25146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6pPr>
            <a:lvl7pPr marL="29718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7pPr>
            <a:lvl8pPr marL="34290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8pPr>
            <a:lvl9pPr marL="38862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9pPr>
          </a:lstStyle>
          <a:p>
            <a:pPr eaLnBrk="1" hangingPunct="1">
              <a:spcBef>
                <a:spcPct val="0"/>
              </a:spcBef>
              <a:buNone/>
            </a:pPr>
            <a:r>
              <a:rPr lang="en-US" altLang="en-US" sz="1850" dirty="0">
                <a:latin typeface="Times New Roman"/>
                <a:cs typeface="Arial"/>
              </a:rPr>
              <a:t>The Fire Stations are designated as 1, 2, and 16. Service Districts include the Municipal District and Service Districts 1, 2, and 16. Google Maps was used to geocode the data. </a:t>
            </a:r>
            <a:r>
              <a:rPr lang="en-US" sz="1850" dirty="0">
                <a:latin typeface="Times New Roman"/>
                <a:cs typeface="Arial"/>
              </a:rPr>
              <a:t>We used Python libraries to visualize the correlation heatmap and create data</a:t>
            </a:r>
            <a:r>
              <a:rPr lang="en-US" altLang="en-US" sz="1850" dirty="0">
                <a:latin typeface="Times New Roman"/>
                <a:cs typeface="Arial"/>
              </a:rPr>
              <a:t> for QGIS. The map and statistics of each fire station and service district were provided in a QGIS layout. We used R Studio to find r</a:t>
            </a:r>
            <a:r>
              <a:rPr lang="en-US" sz="1850" dirty="0">
                <a:latin typeface="Times New Roman"/>
                <a:cs typeface="Arial"/>
              </a:rPr>
              <a:t>elationships between the time to extinguish versus other features and to visualize the scatterplots with the linear equation line using the annotate package.</a:t>
            </a:r>
            <a:endParaRPr lang="en-US" altLang="en-US" sz="1850" dirty="0">
              <a:latin typeface="Times New Roman"/>
              <a:cs typeface="Arial"/>
            </a:endParaRPr>
          </a:p>
        </p:txBody>
      </p:sp>
      <p:sp>
        <p:nvSpPr>
          <p:cNvPr id="2074" name="Rectangle 73">
            <a:extLst>
              <a:ext uri="{FF2B5EF4-FFF2-40B4-BE49-F238E27FC236}">
                <a16:creationId xmlns:a16="http://schemas.microsoft.com/office/drawing/2014/main" id="{A29E31D9-598A-F58C-088F-05C9C93AC079}"/>
              </a:ext>
            </a:extLst>
          </p:cNvPr>
          <p:cNvSpPr>
            <a:spLocks noChangeArrowheads="1"/>
          </p:cNvSpPr>
          <p:nvPr/>
        </p:nvSpPr>
        <p:spPr bwMode="auto">
          <a:xfrm>
            <a:off x="14771770" y="2415215"/>
            <a:ext cx="7189401" cy="3300895"/>
          </a:xfrm>
          <a:prstGeom prst="rect">
            <a:avLst/>
          </a:prstGeom>
          <a:solidFill>
            <a:schemeClr val="bg1"/>
          </a:solidFill>
          <a:ln w="9525">
            <a:noFill/>
            <a:miter lim="800000"/>
            <a:headEnd/>
            <a:tailEnd/>
          </a:ln>
        </p:spPr>
        <p:txBody>
          <a:bodyPr wrap="square" lIns="116372" tIns="58187" rIns="116372" bIns="58187" anchor="t">
            <a:spAutoFit/>
          </a:bodyPr>
          <a:lstStyle>
            <a:lvl1pPr defTabSz="2193925">
              <a:spcBef>
                <a:spcPct val="20000"/>
              </a:spcBef>
              <a:buChar char="•"/>
              <a:defRPr sz="7600">
                <a:solidFill>
                  <a:schemeClr val="tx1"/>
                </a:solidFill>
                <a:latin typeface="Arial" panose="020B0604020202020204" pitchFamily="34" charset="0"/>
              </a:defRPr>
            </a:lvl1pPr>
            <a:lvl2pPr marL="742950" indent="-285750" defTabSz="2193925">
              <a:spcBef>
                <a:spcPct val="20000"/>
              </a:spcBef>
              <a:buChar char="–"/>
              <a:defRPr sz="6700">
                <a:solidFill>
                  <a:schemeClr val="tx1"/>
                </a:solidFill>
                <a:latin typeface="Arial" panose="020B0604020202020204" pitchFamily="34" charset="0"/>
              </a:defRPr>
            </a:lvl2pPr>
            <a:lvl3pPr marL="1143000" indent="-228600" defTabSz="2193925">
              <a:spcBef>
                <a:spcPct val="20000"/>
              </a:spcBef>
              <a:buChar char="•"/>
              <a:defRPr sz="5700">
                <a:solidFill>
                  <a:schemeClr val="tx1"/>
                </a:solidFill>
                <a:latin typeface="Arial" panose="020B0604020202020204" pitchFamily="34" charset="0"/>
              </a:defRPr>
            </a:lvl3pPr>
            <a:lvl4pPr marL="1600200" indent="-228600" defTabSz="2193925">
              <a:spcBef>
                <a:spcPct val="20000"/>
              </a:spcBef>
              <a:buChar char="–"/>
              <a:defRPr sz="4800">
                <a:solidFill>
                  <a:schemeClr val="tx1"/>
                </a:solidFill>
                <a:latin typeface="Arial" panose="020B0604020202020204" pitchFamily="34" charset="0"/>
              </a:defRPr>
            </a:lvl4pPr>
            <a:lvl5pPr marL="2057400" indent="-228600" defTabSz="2193925">
              <a:spcBef>
                <a:spcPct val="20000"/>
              </a:spcBef>
              <a:buChar char="»"/>
              <a:defRPr sz="4800">
                <a:solidFill>
                  <a:schemeClr val="tx1"/>
                </a:solidFill>
                <a:latin typeface="Arial" panose="020B0604020202020204" pitchFamily="34" charset="0"/>
              </a:defRPr>
            </a:lvl5pPr>
            <a:lvl6pPr marL="25146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6pPr>
            <a:lvl7pPr marL="29718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7pPr>
            <a:lvl8pPr marL="34290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8pPr>
            <a:lvl9pPr marL="38862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9pPr>
          </a:lstStyle>
          <a:p>
            <a:pPr marL="285750" indent="-285750" eaLnBrk="1" hangingPunct="1">
              <a:spcBef>
                <a:spcPct val="0"/>
              </a:spcBef>
              <a:buFont typeface="Arial"/>
              <a:buChar char="•"/>
            </a:pPr>
            <a:r>
              <a:rPr lang="en-US" altLang="en-US" sz="1850" dirty="0">
                <a:latin typeface="Times New Roman"/>
                <a:cs typeface="Arial"/>
              </a:rPr>
              <a:t>The p-values are displayed in the visualizations in Figures 2 and 3. The total loss and personnel costs are significant except in Service District 2. This means that the longer it takes to extinguish the fire, the higher the total loss and personnel cost. Since the p-value for the time to extinguish and number of personnel is larger than 0.05, we do not have sufficient evidence to suggest that adding personnel will decrease the time needed to extinguish a fire.  </a:t>
            </a:r>
          </a:p>
          <a:p>
            <a:pPr marL="285750" indent="-285750">
              <a:spcBef>
                <a:spcPct val="0"/>
              </a:spcBef>
              <a:buFont typeface="Arial"/>
              <a:buChar char="•"/>
            </a:pPr>
            <a:r>
              <a:rPr lang="en-US" altLang="en-US" sz="1850" dirty="0">
                <a:latin typeface="Times New Roman"/>
                <a:cs typeface="Arial"/>
              </a:rPr>
              <a:t>The correlation heatmap in Figure 1 shows that the number of personnel (SUP_PER) is weakly correlated, and the total loss and cost of personnel (PER_COST) are strongly correlated with the time to extinguish in the positive direction.</a:t>
            </a:r>
            <a:endParaRPr lang="en-US" sz="1850" dirty="0">
              <a:latin typeface="Times New Roman"/>
              <a:cs typeface="Arial" panose="020B0604020202020204" pitchFamily="34" charset="0"/>
            </a:endParaRPr>
          </a:p>
        </p:txBody>
      </p:sp>
      <p:sp>
        <p:nvSpPr>
          <p:cNvPr id="2075" name="Rectangle 80">
            <a:extLst>
              <a:ext uri="{FF2B5EF4-FFF2-40B4-BE49-F238E27FC236}">
                <a16:creationId xmlns:a16="http://schemas.microsoft.com/office/drawing/2014/main" id="{546A22C9-EF3A-F13B-1AD1-24E5F4BF37CC}"/>
              </a:ext>
            </a:extLst>
          </p:cNvPr>
          <p:cNvSpPr>
            <a:spLocks noChangeArrowheads="1"/>
          </p:cNvSpPr>
          <p:nvPr/>
        </p:nvSpPr>
        <p:spPr bwMode="auto">
          <a:xfrm>
            <a:off x="15032141" y="13490438"/>
            <a:ext cx="4333250" cy="1964170"/>
          </a:xfrm>
          <a:prstGeom prst="rect">
            <a:avLst/>
          </a:prstGeom>
          <a:solidFill>
            <a:schemeClr val="bg1"/>
          </a:solidFill>
          <a:ln w="9525">
            <a:noFill/>
            <a:miter lim="800000"/>
            <a:headEnd/>
            <a:tailEnd/>
          </a:ln>
        </p:spPr>
        <p:txBody>
          <a:bodyPr wrap="square" lIns="116372" tIns="58187" rIns="116372" bIns="58187">
            <a:spAutoFit/>
          </a:bodyPr>
          <a:lstStyle>
            <a:lvl1pPr marL="293688" indent="-293688" defTabSz="2193925">
              <a:spcBef>
                <a:spcPct val="20000"/>
              </a:spcBef>
              <a:buChar char="•"/>
              <a:defRPr sz="7600">
                <a:solidFill>
                  <a:schemeClr val="tx1"/>
                </a:solidFill>
                <a:latin typeface="Arial" panose="020B0604020202020204" pitchFamily="34" charset="0"/>
              </a:defRPr>
            </a:lvl1pPr>
            <a:lvl2pPr marL="742950" indent="-285750" defTabSz="2193925">
              <a:spcBef>
                <a:spcPct val="20000"/>
              </a:spcBef>
              <a:buChar char="–"/>
              <a:defRPr sz="6700">
                <a:solidFill>
                  <a:schemeClr val="tx1"/>
                </a:solidFill>
                <a:latin typeface="Arial" panose="020B0604020202020204" pitchFamily="34" charset="0"/>
              </a:defRPr>
            </a:lvl2pPr>
            <a:lvl3pPr marL="1143000" indent="-228600" defTabSz="2193925">
              <a:spcBef>
                <a:spcPct val="20000"/>
              </a:spcBef>
              <a:buChar char="•"/>
              <a:defRPr sz="5700">
                <a:solidFill>
                  <a:schemeClr val="tx1"/>
                </a:solidFill>
                <a:latin typeface="Arial" panose="020B0604020202020204" pitchFamily="34" charset="0"/>
              </a:defRPr>
            </a:lvl3pPr>
            <a:lvl4pPr marL="1600200" indent="-228600" defTabSz="2193925">
              <a:spcBef>
                <a:spcPct val="20000"/>
              </a:spcBef>
              <a:buChar char="–"/>
              <a:defRPr sz="4800">
                <a:solidFill>
                  <a:schemeClr val="tx1"/>
                </a:solidFill>
                <a:latin typeface="Arial" panose="020B0604020202020204" pitchFamily="34" charset="0"/>
              </a:defRPr>
            </a:lvl4pPr>
            <a:lvl5pPr marL="2057400" indent="-228600" defTabSz="2193925">
              <a:spcBef>
                <a:spcPct val="20000"/>
              </a:spcBef>
              <a:buChar char="»"/>
              <a:defRPr sz="4800">
                <a:solidFill>
                  <a:schemeClr val="tx1"/>
                </a:solidFill>
                <a:latin typeface="Arial" panose="020B0604020202020204" pitchFamily="34" charset="0"/>
              </a:defRPr>
            </a:lvl5pPr>
            <a:lvl6pPr marL="25146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6pPr>
            <a:lvl7pPr marL="29718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7pPr>
            <a:lvl8pPr marL="34290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8pPr>
            <a:lvl9pPr marL="38862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9pPr>
          </a:lstStyle>
          <a:p>
            <a:pPr eaLnBrk="1" hangingPunct="1">
              <a:spcBef>
                <a:spcPct val="0"/>
              </a:spcBef>
              <a:buFontTx/>
              <a:buNone/>
            </a:pPr>
            <a:r>
              <a:rPr lang="en-US" sz="1200" dirty="0">
                <a:latin typeface="Times New Roman" panose="02020603050405020304" pitchFamily="18" charset="0"/>
                <a:cs typeface="Times New Roman" panose="02020603050405020304" pitchFamily="18" charset="0"/>
              </a:rPr>
              <a:t>Cupp, K. (2025). </a:t>
            </a:r>
            <a:r>
              <a:rPr lang="en-US" sz="1200" i="1" dirty="0">
                <a:latin typeface="Times New Roman" panose="02020603050405020304" pitchFamily="18" charset="0"/>
                <a:cs typeface="Times New Roman" panose="02020603050405020304" pitchFamily="18" charset="0"/>
              </a:rPr>
              <a:t>Service Response Districts</a:t>
            </a:r>
            <a:r>
              <a:rPr lang="en-US" sz="1200" dirty="0">
                <a:latin typeface="Times New Roman" panose="02020603050405020304" pitchFamily="18" charset="0"/>
                <a:cs typeface="Times New Roman" panose="02020603050405020304" pitchFamily="18" charset="0"/>
              </a:rPr>
              <a:t> [Shapefile]. City of Salisbury GIS Open Data Hub. </a:t>
            </a:r>
            <a:r>
              <a:rPr lang="en-US" sz="1200" dirty="0">
                <a:latin typeface="Times New Roman" panose="02020603050405020304" pitchFamily="18" charset="0"/>
                <a:cs typeface="Times New Roman" panose="02020603050405020304" pitchFamily="18" charset="0"/>
                <a:hlinkClick r:id="rId3"/>
              </a:rPr>
              <a:t>https://salisbury-gis-open-data-hub-salisbury.hub.arcgis.com/datasets/83ae60edda95483a8d65802eb222a206_1</a:t>
            </a:r>
            <a:endParaRPr lang="en-US" sz="1200"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sz="1200" dirty="0">
                <a:latin typeface="Times New Roman" panose="02020603050405020304" pitchFamily="18" charset="0"/>
                <a:cs typeface="Times New Roman" panose="02020603050405020304" pitchFamily="18" charset="0"/>
              </a:rPr>
              <a:t>Federal Emergency Management Agency. (2024). </a:t>
            </a:r>
            <a:r>
              <a:rPr lang="en-US" sz="1200" i="1" dirty="0">
                <a:latin typeface="Times New Roman" panose="02020603050405020304" pitchFamily="18" charset="0"/>
                <a:cs typeface="Times New Roman" panose="02020603050405020304" pitchFamily="18" charset="0"/>
              </a:rPr>
              <a:t>FEMA USFA NFIRS 2023 All Incidents (Annual)</a:t>
            </a:r>
            <a:r>
              <a:rPr lang="en-US" sz="1200" dirty="0">
                <a:latin typeface="Times New Roman" panose="02020603050405020304" pitchFamily="18" charset="0"/>
                <a:cs typeface="Times New Roman" panose="02020603050405020304" pitchFamily="18" charset="0"/>
              </a:rPr>
              <a:t> [Data set]. U.S. Department of Homeland Security. </a:t>
            </a:r>
            <a:r>
              <a:rPr lang="en-US" sz="1200" dirty="0">
                <a:latin typeface="Times New Roman" panose="02020603050405020304" pitchFamily="18" charset="0"/>
                <a:cs typeface="Times New Roman" panose="02020603050405020304" pitchFamily="18" charset="0"/>
                <a:hlinkClick r:id="rId4"/>
              </a:rPr>
              <a:t>https://www.fema.gov/about/openfema/data-sets/fema-usfa-nfirs-annual-data</a:t>
            </a:r>
            <a:endParaRPr lang="en-US" sz="1200" dirty="0">
              <a:latin typeface="Times New Roman" panose="02020603050405020304" pitchFamily="18" charset="0"/>
              <a:cs typeface="Times New Roman" panose="02020603050405020304" pitchFamily="18" charset="0"/>
            </a:endParaRPr>
          </a:p>
        </p:txBody>
      </p:sp>
      <p:pic>
        <p:nvPicPr>
          <p:cNvPr id="2076" name="Picture 82" descr="SUseal4color">
            <a:extLst>
              <a:ext uri="{FF2B5EF4-FFF2-40B4-BE49-F238E27FC236}">
                <a16:creationId xmlns:a16="http://schemas.microsoft.com/office/drawing/2014/main" id="{7559EBF8-F646-3B4E-3E65-44FC02BCC17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145168" y="284576"/>
            <a:ext cx="1408023" cy="1221387"/>
          </a:xfrm>
          <a:prstGeom prst="rect">
            <a:avLst/>
          </a:prstGeom>
          <a:noFill/>
          <a:ln>
            <a:noFill/>
          </a:ln>
        </p:spPr>
      </p:pic>
      <p:grpSp>
        <p:nvGrpSpPr>
          <p:cNvPr id="2078" name="Group 18">
            <a:extLst>
              <a:ext uri="{FF2B5EF4-FFF2-40B4-BE49-F238E27FC236}">
                <a16:creationId xmlns:a16="http://schemas.microsoft.com/office/drawing/2014/main" id="{61525172-C263-92FF-1CB8-3179B388BBE7}"/>
              </a:ext>
            </a:extLst>
          </p:cNvPr>
          <p:cNvGrpSpPr>
            <a:grpSpLocks/>
          </p:cNvGrpSpPr>
          <p:nvPr/>
        </p:nvGrpSpPr>
        <p:grpSpPr bwMode="auto">
          <a:xfrm>
            <a:off x="96936" y="13945110"/>
            <a:ext cx="3048000" cy="1555750"/>
            <a:chOff x="18491200" y="14538325"/>
            <a:chExt cx="3048000" cy="1555750"/>
          </a:xfrm>
        </p:grpSpPr>
        <p:sp>
          <p:nvSpPr>
            <p:cNvPr id="2082" name="Rectangle 85">
              <a:extLst>
                <a:ext uri="{FF2B5EF4-FFF2-40B4-BE49-F238E27FC236}">
                  <a16:creationId xmlns:a16="http://schemas.microsoft.com/office/drawing/2014/main" id="{B56DF64A-EEED-6EB7-D5E1-DBF12F69B64E}"/>
                </a:ext>
              </a:extLst>
            </p:cNvPr>
            <p:cNvSpPr>
              <a:spLocks noChangeArrowheads="1"/>
            </p:cNvSpPr>
            <p:nvPr/>
          </p:nvSpPr>
          <p:spPr bwMode="auto">
            <a:xfrm>
              <a:off x="18694400" y="14721354"/>
              <a:ext cx="2844800" cy="1372721"/>
            </a:xfrm>
            <a:prstGeom prst="rect">
              <a:avLst/>
            </a:prstGeom>
            <a:solidFill>
              <a:srgbClr val="800000"/>
            </a:solidFill>
            <a:ln w="9525">
              <a:solidFill>
                <a:schemeClr val="tx1"/>
              </a:solidFill>
              <a:miter lim="800000"/>
              <a:headEnd/>
              <a:tailEnd/>
            </a:ln>
          </p:spPr>
          <p:txBody>
            <a:bodyPr lIns="91437" tIns="45719" rIns="91437" bIns="45719"/>
            <a:lstStyle>
              <a:lvl1pPr defTabSz="2193925">
                <a:spcBef>
                  <a:spcPct val="20000"/>
                </a:spcBef>
                <a:buChar char="•"/>
                <a:defRPr sz="7600">
                  <a:solidFill>
                    <a:schemeClr val="tx1"/>
                  </a:solidFill>
                  <a:latin typeface="Arial" panose="020B0604020202020204" pitchFamily="34" charset="0"/>
                </a:defRPr>
              </a:lvl1pPr>
              <a:lvl2pPr marL="742950" indent="-285750" defTabSz="2193925">
                <a:spcBef>
                  <a:spcPct val="20000"/>
                </a:spcBef>
                <a:buChar char="–"/>
                <a:defRPr sz="6700">
                  <a:solidFill>
                    <a:schemeClr val="tx1"/>
                  </a:solidFill>
                  <a:latin typeface="Arial" panose="020B0604020202020204" pitchFamily="34" charset="0"/>
                </a:defRPr>
              </a:lvl2pPr>
              <a:lvl3pPr marL="1143000" indent="-228600" defTabSz="2193925">
                <a:spcBef>
                  <a:spcPct val="20000"/>
                </a:spcBef>
                <a:buChar char="•"/>
                <a:defRPr sz="5700">
                  <a:solidFill>
                    <a:schemeClr val="tx1"/>
                  </a:solidFill>
                  <a:latin typeface="Arial" panose="020B0604020202020204" pitchFamily="34" charset="0"/>
                </a:defRPr>
              </a:lvl3pPr>
              <a:lvl4pPr marL="1600200" indent="-228600" defTabSz="2193925">
                <a:spcBef>
                  <a:spcPct val="20000"/>
                </a:spcBef>
                <a:buChar char="–"/>
                <a:defRPr sz="4800">
                  <a:solidFill>
                    <a:schemeClr val="tx1"/>
                  </a:solidFill>
                  <a:latin typeface="Arial" panose="020B0604020202020204" pitchFamily="34" charset="0"/>
                </a:defRPr>
              </a:lvl4pPr>
              <a:lvl5pPr marL="2057400" indent="-228600" defTabSz="2193925">
                <a:spcBef>
                  <a:spcPct val="20000"/>
                </a:spcBef>
                <a:buChar char="»"/>
                <a:defRPr sz="4800">
                  <a:solidFill>
                    <a:schemeClr val="tx1"/>
                  </a:solidFill>
                  <a:latin typeface="Arial" panose="020B0604020202020204" pitchFamily="34" charset="0"/>
                </a:defRPr>
              </a:lvl5pPr>
              <a:lvl6pPr marL="25146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6pPr>
              <a:lvl7pPr marL="29718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7pPr>
              <a:lvl8pPr marL="34290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8pPr>
              <a:lvl9pPr marL="38862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83" name="Rectangle 86">
              <a:extLst>
                <a:ext uri="{FF2B5EF4-FFF2-40B4-BE49-F238E27FC236}">
                  <a16:creationId xmlns:a16="http://schemas.microsoft.com/office/drawing/2014/main" id="{7D46C5E8-E4A1-7D16-2711-8B6FF3F93AA7}"/>
                </a:ext>
              </a:extLst>
            </p:cNvPr>
            <p:cNvSpPr>
              <a:spLocks noChangeArrowheads="1"/>
            </p:cNvSpPr>
            <p:nvPr/>
          </p:nvSpPr>
          <p:spPr bwMode="auto">
            <a:xfrm>
              <a:off x="18491200" y="14538325"/>
              <a:ext cx="2844800" cy="1446548"/>
            </a:xfrm>
            <a:prstGeom prst="rect">
              <a:avLst/>
            </a:prstGeom>
            <a:solidFill>
              <a:schemeClr val="bg1"/>
            </a:solidFill>
            <a:ln w="9525">
              <a:solidFill>
                <a:schemeClr val="tx1"/>
              </a:solidFill>
              <a:miter lim="800000"/>
              <a:headEnd/>
              <a:tailEnd/>
            </a:ln>
          </p:spPr>
          <p:txBody>
            <a:bodyPr lIns="91437" tIns="45719" rIns="91437" bIns="45719" anchor="t">
              <a:spAutoFit/>
            </a:bodyPr>
            <a:lstStyle>
              <a:lvl1pPr defTabSz="2193925">
                <a:spcBef>
                  <a:spcPct val="20000"/>
                </a:spcBef>
                <a:buChar char="•"/>
                <a:defRPr sz="7600">
                  <a:solidFill>
                    <a:schemeClr val="tx1"/>
                  </a:solidFill>
                  <a:latin typeface="Arial" panose="020B0604020202020204" pitchFamily="34" charset="0"/>
                </a:defRPr>
              </a:lvl1pPr>
              <a:lvl2pPr marL="742950" indent="-285750" defTabSz="2193925">
                <a:spcBef>
                  <a:spcPct val="20000"/>
                </a:spcBef>
                <a:buChar char="–"/>
                <a:defRPr sz="6700">
                  <a:solidFill>
                    <a:schemeClr val="tx1"/>
                  </a:solidFill>
                  <a:latin typeface="Arial" panose="020B0604020202020204" pitchFamily="34" charset="0"/>
                </a:defRPr>
              </a:lvl2pPr>
              <a:lvl3pPr marL="1143000" indent="-228600" defTabSz="2193925">
                <a:spcBef>
                  <a:spcPct val="20000"/>
                </a:spcBef>
                <a:buChar char="•"/>
                <a:defRPr sz="5700">
                  <a:solidFill>
                    <a:schemeClr val="tx1"/>
                  </a:solidFill>
                  <a:latin typeface="Arial" panose="020B0604020202020204" pitchFamily="34" charset="0"/>
                </a:defRPr>
              </a:lvl3pPr>
              <a:lvl4pPr marL="1600200" indent="-228600" defTabSz="2193925">
                <a:spcBef>
                  <a:spcPct val="20000"/>
                </a:spcBef>
                <a:buChar char="–"/>
                <a:defRPr sz="4800">
                  <a:solidFill>
                    <a:schemeClr val="tx1"/>
                  </a:solidFill>
                  <a:latin typeface="Arial" panose="020B0604020202020204" pitchFamily="34" charset="0"/>
                </a:defRPr>
              </a:lvl4pPr>
              <a:lvl5pPr marL="2057400" indent="-228600" defTabSz="2193925">
                <a:spcBef>
                  <a:spcPct val="20000"/>
                </a:spcBef>
                <a:buChar char="»"/>
                <a:defRPr sz="4800">
                  <a:solidFill>
                    <a:schemeClr val="tx1"/>
                  </a:solidFill>
                  <a:latin typeface="Arial" panose="020B0604020202020204" pitchFamily="34" charset="0"/>
                </a:defRPr>
              </a:lvl5pPr>
              <a:lvl6pPr marL="25146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6pPr>
              <a:lvl7pPr marL="29718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7pPr>
              <a:lvl8pPr marL="34290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8pPr>
              <a:lvl9pPr marL="38862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9pPr>
            </a:lstStyle>
            <a:p>
              <a:pPr eaLnBrk="1" hangingPunct="1">
                <a:spcBef>
                  <a:spcPct val="0"/>
                </a:spcBef>
                <a:buFontTx/>
                <a:buNone/>
              </a:pPr>
              <a:r>
                <a:rPr lang="en-US" altLang="en-US" sz="1100" b="1">
                  <a:latin typeface="Arial"/>
                  <a:cs typeface="Arial"/>
                </a:rPr>
                <a:t>Based on a template created by:</a:t>
              </a:r>
            </a:p>
            <a:p>
              <a:pPr>
                <a:spcBef>
                  <a:spcPct val="0"/>
                </a:spcBef>
                <a:buFontTx/>
                <a:buNone/>
              </a:pPr>
              <a:endParaRPr lang="en-US" altLang="en-US" sz="1100" b="1">
                <a:cs typeface="Arial"/>
              </a:endParaRPr>
            </a:p>
            <a:p>
              <a:pPr>
                <a:spcBef>
                  <a:spcPct val="0"/>
                </a:spcBef>
                <a:buFontTx/>
                <a:buNone/>
              </a:pPr>
              <a:endParaRPr lang="en-US" altLang="en-US" sz="1100" b="1">
                <a:cs typeface="Arial"/>
              </a:endParaRPr>
            </a:p>
            <a:p>
              <a:pPr eaLnBrk="1" hangingPunct="1">
                <a:spcBef>
                  <a:spcPct val="0"/>
                </a:spcBef>
                <a:buFontTx/>
                <a:buNone/>
              </a:pPr>
              <a:endParaRPr lang="en-US" altLang="en-US" sz="1100" b="1">
                <a:cs typeface="Arial" panose="020B0604020202020204" pitchFamily="34" charset="0"/>
              </a:endParaRPr>
            </a:p>
            <a:p>
              <a:pPr eaLnBrk="1" hangingPunct="1">
                <a:spcBef>
                  <a:spcPct val="0"/>
                </a:spcBef>
                <a:buFontTx/>
                <a:buNone/>
              </a:pPr>
              <a:endParaRPr lang="en-US" altLang="en-US" sz="1100" b="1">
                <a:cs typeface="Arial" panose="020B0604020202020204" pitchFamily="34" charset="0"/>
              </a:endParaRPr>
            </a:p>
            <a:p>
              <a:pPr algn="ctr" eaLnBrk="1" hangingPunct="1">
                <a:spcBef>
                  <a:spcPct val="0"/>
                </a:spcBef>
                <a:buNone/>
              </a:pPr>
              <a:endParaRPr lang="en-US" altLang="en-US" sz="1100" b="1">
                <a:cs typeface="Arial" panose="020B0604020202020204" pitchFamily="34" charset="0"/>
              </a:endParaRPr>
            </a:p>
            <a:p>
              <a:pPr algn="ctr" eaLnBrk="1" hangingPunct="1">
                <a:spcBef>
                  <a:spcPct val="0"/>
                </a:spcBef>
                <a:buNone/>
              </a:pPr>
              <a:endParaRPr lang="en-US" altLang="en-US" sz="1100" b="1">
                <a:cs typeface="Arial" panose="020B0604020202020204" pitchFamily="34" charset="0"/>
              </a:endParaRPr>
            </a:p>
            <a:p>
              <a:pPr algn="ctr" eaLnBrk="1" hangingPunct="1">
                <a:spcBef>
                  <a:spcPct val="0"/>
                </a:spcBef>
                <a:buFontTx/>
                <a:buNone/>
              </a:pPr>
              <a:r>
                <a:rPr lang="en-US" altLang="en-US" sz="1100" b="1">
                  <a:latin typeface="Arial"/>
                  <a:cs typeface="Arial"/>
                </a:rPr>
                <a:t>at Salisbury University</a:t>
              </a:r>
            </a:p>
          </p:txBody>
        </p:sp>
        <p:pic>
          <p:nvPicPr>
            <p:cNvPr id="2084" name="Picture 17" descr="Instruct design logo.jpg">
              <a:extLst>
                <a:ext uri="{FF2B5EF4-FFF2-40B4-BE49-F238E27FC236}">
                  <a16:creationId xmlns:a16="http://schemas.microsoft.com/office/drawing/2014/main" id="{16A77749-07C0-197C-7430-D16F7CB61B0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151600" y="14819903"/>
              <a:ext cx="15240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79" name="Picture 2">
            <a:extLst>
              <a:ext uri="{FF2B5EF4-FFF2-40B4-BE49-F238E27FC236}">
                <a16:creationId xmlns:a16="http://schemas.microsoft.com/office/drawing/2014/main" id="{638CFC30-9592-4E9F-8438-CF6128355CE3}"/>
              </a:ext>
            </a:extLst>
          </p:cNvPr>
          <p:cNvPicPr>
            <a:picLocks noChangeAspect="1" noChangeArrowheads="1"/>
          </p:cNvPicPr>
          <p:nvPr/>
        </p:nvPicPr>
        <p:blipFill>
          <a:blip r:embed="rId8">
            <a:alphaModFix/>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9257" y="240296"/>
            <a:ext cx="3143375" cy="617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qr code on a white background&#10;&#10;AI-generated content may be incorrect.">
            <a:extLst>
              <a:ext uri="{FF2B5EF4-FFF2-40B4-BE49-F238E27FC236}">
                <a16:creationId xmlns:a16="http://schemas.microsoft.com/office/drawing/2014/main" id="{066E5C3E-448A-0A34-D9A3-B9B80E5B1097}"/>
              </a:ext>
            </a:extLst>
          </p:cNvPr>
          <p:cNvPicPr>
            <a:picLocks noChangeAspect="1"/>
          </p:cNvPicPr>
          <p:nvPr/>
        </p:nvPicPr>
        <p:blipFill>
          <a:blip r:embed="rId10">
            <a:extLst>
              <a:ext uri="{28A0092B-C50C-407E-A947-70E740481C1C}">
                <a14:useLocalDpi xmlns:a14="http://schemas.microsoft.com/office/drawing/2010/main" val="0"/>
              </a:ext>
            </a:extLst>
          </a:blip>
          <a:srcRect l="8934" t="9027" r="7778" b="9877"/>
          <a:stretch/>
        </p:blipFill>
        <p:spPr>
          <a:xfrm>
            <a:off x="19430956" y="13164149"/>
            <a:ext cx="2298504" cy="2238016"/>
          </a:xfrm>
          <a:prstGeom prst="rect">
            <a:avLst/>
          </a:prstGeom>
        </p:spPr>
      </p:pic>
      <p:pic>
        <p:nvPicPr>
          <p:cNvPr id="6" name="Picture 5" descr="A graph with a line and a line&#10;&#10;AI-generated content may be incorrect.">
            <a:extLst>
              <a:ext uri="{FF2B5EF4-FFF2-40B4-BE49-F238E27FC236}">
                <a16:creationId xmlns:a16="http://schemas.microsoft.com/office/drawing/2014/main" id="{F4E131BB-3B9B-2954-9238-047C3531FF03}"/>
              </a:ext>
            </a:extLst>
          </p:cNvPr>
          <p:cNvPicPr>
            <a:picLocks noChangeAspect="1"/>
          </p:cNvPicPr>
          <p:nvPr/>
        </p:nvPicPr>
        <p:blipFill>
          <a:blip r:embed="rId11"/>
          <a:stretch>
            <a:fillRect/>
          </a:stretch>
        </p:blipFill>
        <p:spPr>
          <a:xfrm>
            <a:off x="10996611" y="5288117"/>
            <a:ext cx="3484811" cy="3259986"/>
          </a:xfrm>
          <a:prstGeom prst="rect">
            <a:avLst/>
          </a:prstGeom>
        </p:spPr>
      </p:pic>
      <p:pic>
        <p:nvPicPr>
          <p:cNvPr id="8" name="Picture 7" descr="A graph of extinguishing time and time&#10;&#10;AI-generated content may be incorrect.">
            <a:extLst>
              <a:ext uri="{FF2B5EF4-FFF2-40B4-BE49-F238E27FC236}">
                <a16:creationId xmlns:a16="http://schemas.microsoft.com/office/drawing/2014/main" id="{8AFF040D-4936-9F3D-F1E0-1F5DA3E41D1E}"/>
              </a:ext>
            </a:extLst>
          </p:cNvPr>
          <p:cNvPicPr>
            <a:picLocks noChangeAspect="1"/>
          </p:cNvPicPr>
          <p:nvPr/>
        </p:nvPicPr>
        <p:blipFill>
          <a:blip r:embed="rId12"/>
          <a:stretch>
            <a:fillRect/>
          </a:stretch>
        </p:blipFill>
        <p:spPr>
          <a:xfrm>
            <a:off x="6327535" y="5198797"/>
            <a:ext cx="4241029" cy="3517000"/>
          </a:xfrm>
          <a:prstGeom prst="rect">
            <a:avLst/>
          </a:prstGeom>
        </p:spPr>
      </p:pic>
      <p:pic>
        <p:nvPicPr>
          <p:cNvPr id="20" name="Picture 19">
            <a:extLst>
              <a:ext uri="{FF2B5EF4-FFF2-40B4-BE49-F238E27FC236}">
                <a16:creationId xmlns:a16="http://schemas.microsoft.com/office/drawing/2014/main" id="{9101DF58-EA4C-7D90-FBB6-744229452BDE}"/>
              </a:ext>
            </a:extLst>
          </p:cNvPr>
          <p:cNvPicPr>
            <a:picLocks noChangeAspect="1"/>
          </p:cNvPicPr>
          <p:nvPr/>
        </p:nvPicPr>
        <p:blipFill>
          <a:blip r:embed="rId13"/>
          <a:stretch>
            <a:fillRect/>
          </a:stretch>
        </p:blipFill>
        <p:spPr>
          <a:xfrm>
            <a:off x="6345278" y="1901439"/>
            <a:ext cx="8141323" cy="2922977"/>
          </a:xfrm>
          <a:prstGeom prst="rect">
            <a:avLst/>
          </a:prstGeom>
        </p:spPr>
      </p:pic>
      <p:sp>
        <p:nvSpPr>
          <p:cNvPr id="4" name="Rectangle 73">
            <a:extLst>
              <a:ext uri="{FF2B5EF4-FFF2-40B4-BE49-F238E27FC236}">
                <a16:creationId xmlns:a16="http://schemas.microsoft.com/office/drawing/2014/main" id="{B57911C1-BFCD-83E5-1C65-480AA5120942}"/>
              </a:ext>
            </a:extLst>
          </p:cNvPr>
          <p:cNvSpPr>
            <a:spLocks noChangeArrowheads="1"/>
          </p:cNvSpPr>
          <p:nvPr/>
        </p:nvSpPr>
        <p:spPr bwMode="auto">
          <a:xfrm>
            <a:off x="14791114" y="6199849"/>
            <a:ext cx="7154897" cy="2931803"/>
          </a:xfrm>
          <a:prstGeom prst="rect">
            <a:avLst/>
          </a:prstGeom>
          <a:solidFill>
            <a:schemeClr val="bg1"/>
          </a:solidFill>
          <a:ln w="9525">
            <a:noFill/>
            <a:miter lim="800000"/>
            <a:headEnd/>
            <a:tailEnd/>
          </a:ln>
        </p:spPr>
        <p:txBody>
          <a:bodyPr wrap="square" lIns="116372" tIns="58187" rIns="116372" bIns="58187" anchor="t">
            <a:spAutoFit/>
          </a:bodyPr>
          <a:lstStyle>
            <a:lvl1pPr defTabSz="2193925">
              <a:spcBef>
                <a:spcPct val="20000"/>
              </a:spcBef>
              <a:buChar char="•"/>
              <a:defRPr sz="7600">
                <a:solidFill>
                  <a:schemeClr val="tx1"/>
                </a:solidFill>
                <a:latin typeface="Arial" panose="020B0604020202020204" pitchFamily="34" charset="0"/>
              </a:defRPr>
            </a:lvl1pPr>
            <a:lvl2pPr marL="742950" indent="-285750" defTabSz="2193925">
              <a:spcBef>
                <a:spcPct val="20000"/>
              </a:spcBef>
              <a:buChar char="–"/>
              <a:defRPr sz="6700">
                <a:solidFill>
                  <a:schemeClr val="tx1"/>
                </a:solidFill>
                <a:latin typeface="Arial" panose="020B0604020202020204" pitchFamily="34" charset="0"/>
              </a:defRPr>
            </a:lvl2pPr>
            <a:lvl3pPr marL="1143000" indent="-228600" defTabSz="2193925">
              <a:spcBef>
                <a:spcPct val="20000"/>
              </a:spcBef>
              <a:buChar char="•"/>
              <a:defRPr sz="5700">
                <a:solidFill>
                  <a:schemeClr val="tx1"/>
                </a:solidFill>
                <a:latin typeface="Arial" panose="020B0604020202020204" pitchFamily="34" charset="0"/>
              </a:defRPr>
            </a:lvl3pPr>
            <a:lvl4pPr marL="1600200" indent="-228600" defTabSz="2193925">
              <a:spcBef>
                <a:spcPct val="20000"/>
              </a:spcBef>
              <a:buChar char="–"/>
              <a:defRPr sz="4800">
                <a:solidFill>
                  <a:schemeClr val="tx1"/>
                </a:solidFill>
                <a:latin typeface="Arial" panose="020B0604020202020204" pitchFamily="34" charset="0"/>
              </a:defRPr>
            </a:lvl4pPr>
            <a:lvl5pPr marL="2057400" indent="-228600" defTabSz="2193925">
              <a:spcBef>
                <a:spcPct val="20000"/>
              </a:spcBef>
              <a:buChar char="»"/>
              <a:defRPr sz="4800">
                <a:solidFill>
                  <a:schemeClr val="tx1"/>
                </a:solidFill>
                <a:latin typeface="Arial" panose="020B0604020202020204" pitchFamily="34" charset="0"/>
              </a:defRPr>
            </a:lvl5pPr>
            <a:lvl6pPr marL="25146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6pPr>
            <a:lvl7pPr marL="29718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7pPr>
            <a:lvl8pPr marL="34290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8pPr>
            <a:lvl9pPr marL="3886200" indent="-228600" defTabSz="2193925" eaLnBrk="0" fontAlgn="base" hangingPunct="0">
              <a:spcBef>
                <a:spcPct val="20000"/>
              </a:spcBef>
              <a:spcAft>
                <a:spcPct val="0"/>
              </a:spcAft>
              <a:buChar char="»"/>
              <a:defRPr sz="4800">
                <a:solidFill>
                  <a:schemeClr val="tx1"/>
                </a:solidFill>
                <a:latin typeface="Arial" panose="020B0604020202020204" pitchFamily="34" charset="0"/>
              </a:defRPr>
            </a:lvl9pPr>
          </a:lstStyle>
          <a:p>
            <a:pPr>
              <a:buNone/>
            </a:pPr>
            <a:r>
              <a:rPr lang="en-US" sz="1850" dirty="0">
                <a:latin typeface="Times New Roman"/>
                <a:cs typeface="Arial"/>
              </a:rPr>
              <a:t>To further analyze the data, a kernel density analysis heatmap could show areas with more or fewer structure fires. Transformations can be done on the dataset along with each service district and fire station to provide better models and improve the estimations. Tax and weather analysis can be used as additional factors. The citywide analysis can be done for each service district and fire station to provide more granular information. The QR Code links to a public GitHub repository with code and a research paper that will be completed by May 21, 2025.</a:t>
            </a:r>
            <a:endParaRPr lang="en-US" sz="1850" dirty="0">
              <a:latin typeface="Times New Roman"/>
              <a:cs typeface="Times New Roman"/>
            </a:endParaRPr>
          </a:p>
          <a:p>
            <a:pPr>
              <a:spcBef>
                <a:spcPct val="0"/>
              </a:spcBef>
              <a:buNone/>
            </a:pPr>
            <a:endParaRPr lang="en-US" sz="1800" dirty="0">
              <a:cs typeface="Arial"/>
            </a:endParaRPr>
          </a:p>
          <a:p>
            <a:pPr>
              <a:spcBef>
                <a:spcPct val="0"/>
              </a:spcBef>
              <a:buFontTx/>
              <a:buNone/>
            </a:pPr>
            <a:endParaRPr lang="en-US" altLang="en-US" sz="1800" dirty="0">
              <a:cs typeface="Arial"/>
            </a:endParaRPr>
          </a:p>
        </p:txBody>
      </p:sp>
      <p:pic>
        <p:nvPicPr>
          <p:cNvPr id="11" name="Picture 10">
            <a:extLst>
              <a:ext uri="{FF2B5EF4-FFF2-40B4-BE49-F238E27FC236}">
                <a16:creationId xmlns:a16="http://schemas.microsoft.com/office/drawing/2014/main" id="{4A2D18AB-7021-C41D-9F83-52D67405910B}"/>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216539" y="8878045"/>
            <a:ext cx="6806649" cy="4537765"/>
          </a:xfrm>
          <a:prstGeom prst="rect">
            <a:avLst/>
          </a:prstGeom>
        </p:spPr>
      </p:pic>
      <p:pic>
        <p:nvPicPr>
          <p:cNvPr id="15" name="Picture 14">
            <a:extLst>
              <a:ext uri="{FF2B5EF4-FFF2-40B4-BE49-F238E27FC236}">
                <a16:creationId xmlns:a16="http://schemas.microsoft.com/office/drawing/2014/main" id="{AD00E1E7-AE2E-ED1E-929A-45165C414A8F}"/>
              </a:ext>
            </a:extLst>
          </p:cNvPr>
          <p:cNvPicPr>
            <a:picLocks noChangeAspect="1"/>
          </p:cNvPicPr>
          <p:nvPr/>
        </p:nvPicPr>
        <p:blipFill>
          <a:blip r:embed="rId15"/>
          <a:stretch>
            <a:fillRect/>
          </a:stretch>
        </p:blipFill>
        <p:spPr>
          <a:xfrm>
            <a:off x="5837940" y="13457148"/>
            <a:ext cx="9163529" cy="1772630"/>
          </a:xfrm>
          <a:prstGeom prst="rect">
            <a:avLst/>
          </a:prstGeom>
        </p:spPr>
      </p:pic>
      <p:pic>
        <p:nvPicPr>
          <p:cNvPr id="16" name="Picture 15" descr="Sbyfd1">
            <a:extLst>
              <a:ext uri="{FF2B5EF4-FFF2-40B4-BE49-F238E27FC236}">
                <a16:creationId xmlns:a16="http://schemas.microsoft.com/office/drawing/2014/main" id="{95BF995B-FD6D-E071-37C5-27C5444EBF3B}"/>
              </a:ext>
            </a:extLst>
          </p:cNvPr>
          <p:cNvPicPr>
            <a:picLocks noChangeAspect="1"/>
          </p:cNvPicPr>
          <p:nvPr/>
        </p:nvPicPr>
        <p:blipFill>
          <a:blip r:embed="rId16"/>
          <a:stretch>
            <a:fillRect/>
          </a:stretch>
        </p:blipFill>
        <p:spPr>
          <a:xfrm>
            <a:off x="18775917" y="10534681"/>
            <a:ext cx="2743199" cy="2032370"/>
          </a:xfrm>
          <a:prstGeom prst="rect">
            <a:avLst/>
          </a:prstGeom>
        </p:spPr>
      </p:pic>
      <p:pic>
        <p:nvPicPr>
          <p:cNvPr id="17" name="Picture 16" descr="Salisbury firefighters were called to coach Jim Berkman's 1001 Russell St. home just before 10 a.m., where they found the two-story, wood-frame, single-family home engulfed in flames.">
            <a:extLst>
              <a:ext uri="{FF2B5EF4-FFF2-40B4-BE49-F238E27FC236}">
                <a16:creationId xmlns:a16="http://schemas.microsoft.com/office/drawing/2014/main" id="{1B72C3BD-8C4A-0BFF-D55D-71E97C20330A}"/>
              </a:ext>
            </a:extLst>
          </p:cNvPr>
          <p:cNvPicPr>
            <a:picLocks noChangeAspect="1"/>
          </p:cNvPicPr>
          <p:nvPr/>
        </p:nvPicPr>
        <p:blipFill>
          <a:blip r:embed="rId17"/>
          <a:stretch>
            <a:fillRect/>
          </a:stretch>
        </p:blipFill>
        <p:spPr>
          <a:xfrm>
            <a:off x="15036325" y="10519281"/>
            <a:ext cx="2743200" cy="2068204"/>
          </a:xfrm>
          <a:prstGeom prst="rect">
            <a:avLst/>
          </a:prstGeom>
        </p:spPr>
      </p:pic>
      <p:sp>
        <p:nvSpPr>
          <p:cNvPr id="2" name="TextBox 1">
            <a:extLst>
              <a:ext uri="{FF2B5EF4-FFF2-40B4-BE49-F238E27FC236}">
                <a16:creationId xmlns:a16="http://schemas.microsoft.com/office/drawing/2014/main" id="{FE9AFF27-61DD-3DDE-4FF1-05B574BE03AF}"/>
              </a:ext>
            </a:extLst>
          </p:cNvPr>
          <p:cNvSpPr txBox="1"/>
          <p:nvPr/>
        </p:nvSpPr>
        <p:spPr>
          <a:xfrm>
            <a:off x="257004" y="2014193"/>
            <a:ext cx="5881208" cy="369332"/>
          </a:xfrm>
          <a:prstGeom prst="rect">
            <a:avLst/>
          </a:prstGeom>
          <a:solidFill>
            <a:schemeClr val="bg1">
              <a:lumMod val="50000"/>
            </a:schemeClr>
          </a:solidFill>
        </p:spPr>
        <p:txBody>
          <a:bodyPr wrap="square" lIns="91440" tIns="45720" rIns="91440" bIns="45720" rtlCol="0" anchor="t">
            <a:spAutoFit/>
          </a:bodyPr>
          <a:lstStyle/>
          <a:p>
            <a:pPr algn="ctr"/>
            <a:r>
              <a:rPr lang="en-US" b="1">
                <a:solidFill>
                  <a:schemeClr val="bg1">
                    <a:lumMod val="95000"/>
                  </a:schemeClr>
                </a:solidFill>
                <a:latin typeface="Arial"/>
                <a:cs typeface="Arial"/>
              </a:rPr>
              <a:t>Abstract</a:t>
            </a:r>
          </a:p>
        </p:txBody>
      </p:sp>
      <p:sp>
        <p:nvSpPr>
          <p:cNvPr id="9" name="TextBox 8">
            <a:extLst>
              <a:ext uri="{FF2B5EF4-FFF2-40B4-BE49-F238E27FC236}">
                <a16:creationId xmlns:a16="http://schemas.microsoft.com/office/drawing/2014/main" id="{BF2DC0A6-2EC5-F22F-71AF-7B9192A0C746}"/>
              </a:ext>
            </a:extLst>
          </p:cNvPr>
          <p:cNvSpPr txBox="1"/>
          <p:nvPr/>
        </p:nvSpPr>
        <p:spPr>
          <a:xfrm>
            <a:off x="254949" y="5109392"/>
            <a:ext cx="5881208" cy="369332"/>
          </a:xfrm>
          <a:prstGeom prst="rect">
            <a:avLst/>
          </a:prstGeom>
          <a:solidFill>
            <a:schemeClr val="bg1">
              <a:lumMod val="50000"/>
            </a:schemeClr>
          </a:solidFill>
        </p:spPr>
        <p:txBody>
          <a:bodyPr wrap="square" lIns="91440" tIns="45720" rIns="91440" bIns="45720" rtlCol="0" anchor="t">
            <a:spAutoFit/>
          </a:bodyPr>
          <a:lstStyle/>
          <a:p>
            <a:pPr algn="ctr"/>
            <a:r>
              <a:rPr lang="en-US" b="1">
                <a:solidFill>
                  <a:schemeClr val="bg1">
                    <a:lumMod val="95000"/>
                  </a:schemeClr>
                </a:solidFill>
                <a:latin typeface="Arial"/>
                <a:cs typeface="Arial"/>
              </a:rPr>
              <a:t>Introduction</a:t>
            </a:r>
          </a:p>
        </p:txBody>
      </p:sp>
      <p:sp>
        <p:nvSpPr>
          <p:cNvPr id="5" name="TextBox 4">
            <a:extLst>
              <a:ext uri="{FF2B5EF4-FFF2-40B4-BE49-F238E27FC236}">
                <a16:creationId xmlns:a16="http://schemas.microsoft.com/office/drawing/2014/main" id="{2EA87939-5B88-F779-C473-2DF8AD09455D}"/>
              </a:ext>
            </a:extLst>
          </p:cNvPr>
          <p:cNvSpPr txBox="1"/>
          <p:nvPr/>
        </p:nvSpPr>
        <p:spPr>
          <a:xfrm>
            <a:off x="248378" y="9648219"/>
            <a:ext cx="5881208" cy="369332"/>
          </a:xfrm>
          <a:prstGeom prst="rect">
            <a:avLst/>
          </a:prstGeom>
          <a:solidFill>
            <a:schemeClr val="bg1">
              <a:lumMod val="50000"/>
            </a:schemeClr>
          </a:solidFill>
        </p:spPr>
        <p:txBody>
          <a:bodyPr wrap="square" lIns="91440" tIns="45720" rIns="91440" bIns="45720" rtlCol="0" anchor="t">
            <a:spAutoFit/>
          </a:bodyPr>
          <a:lstStyle/>
          <a:p>
            <a:pPr algn="ctr"/>
            <a:r>
              <a:rPr lang="en-US" b="1">
                <a:solidFill>
                  <a:schemeClr val="bg1">
                    <a:lumMod val="95000"/>
                  </a:schemeClr>
                </a:solidFill>
                <a:latin typeface="Arial"/>
                <a:cs typeface="Arial"/>
              </a:rPr>
              <a:t>Methods</a:t>
            </a:r>
          </a:p>
        </p:txBody>
      </p:sp>
      <p:sp>
        <p:nvSpPr>
          <p:cNvPr id="10" name="TextBox 9">
            <a:extLst>
              <a:ext uri="{FF2B5EF4-FFF2-40B4-BE49-F238E27FC236}">
                <a16:creationId xmlns:a16="http://schemas.microsoft.com/office/drawing/2014/main" id="{DBEC5051-7AD6-C4E0-B2C6-90C95EFCAF02}"/>
              </a:ext>
            </a:extLst>
          </p:cNvPr>
          <p:cNvSpPr txBox="1"/>
          <p:nvPr/>
        </p:nvSpPr>
        <p:spPr>
          <a:xfrm>
            <a:off x="14824270" y="5829499"/>
            <a:ext cx="6912863" cy="369332"/>
          </a:xfrm>
          <a:prstGeom prst="rect">
            <a:avLst/>
          </a:prstGeom>
          <a:solidFill>
            <a:schemeClr val="bg1">
              <a:lumMod val="50000"/>
            </a:schemeClr>
          </a:solidFill>
        </p:spPr>
        <p:txBody>
          <a:bodyPr wrap="square" lIns="91440" tIns="45720" rIns="91440" bIns="45720" rtlCol="0" anchor="t">
            <a:spAutoFit/>
          </a:bodyPr>
          <a:lstStyle/>
          <a:p>
            <a:pPr algn="ctr"/>
            <a:r>
              <a:rPr lang="en-US" b="1">
                <a:solidFill>
                  <a:schemeClr val="bg1">
                    <a:lumMod val="95000"/>
                  </a:schemeClr>
                </a:solidFill>
                <a:latin typeface="Arial"/>
                <a:cs typeface="Arial"/>
              </a:rPr>
              <a:t>Future Work</a:t>
            </a:r>
          </a:p>
        </p:txBody>
      </p:sp>
      <p:sp>
        <p:nvSpPr>
          <p:cNvPr id="12" name="TextBox 11">
            <a:extLst>
              <a:ext uri="{FF2B5EF4-FFF2-40B4-BE49-F238E27FC236}">
                <a16:creationId xmlns:a16="http://schemas.microsoft.com/office/drawing/2014/main" id="{A23D8E86-1371-FD0E-79BA-76952DC91861}"/>
              </a:ext>
            </a:extLst>
          </p:cNvPr>
          <p:cNvSpPr txBox="1"/>
          <p:nvPr/>
        </p:nvSpPr>
        <p:spPr>
          <a:xfrm>
            <a:off x="14819241" y="2011863"/>
            <a:ext cx="6912863" cy="369332"/>
          </a:xfrm>
          <a:prstGeom prst="rect">
            <a:avLst/>
          </a:prstGeom>
          <a:solidFill>
            <a:schemeClr val="bg1">
              <a:lumMod val="50000"/>
            </a:schemeClr>
          </a:solidFill>
        </p:spPr>
        <p:txBody>
          <a:bodyPr wrap="square" lIns="91440" tIns="45720" rIns="91440" bIns="45720" rtlCol="0" anchor="t">
            <a:spAutoFit/>
          </a:bodyPr>
          <a:lstStyle/>
          <a:p>
            <a:pPr algn="ctr"/>
            <a:r>
              <a:rPr lang="en-US" b="1">
                <a:solidFill>
                  <a:schemeClr val="bg1">
                    <a:lumMod val="95000"/>
                  </a:schemeClr>
                </a:solidFill>
                <a:latin typeface="Arial"/>
                <a:cs typeface="Arial"/>
              </a:rPr>
              <a:t>Discussion</a:t>
            </a:r>
          </a:p>
        </p:txBody>
      </p:sp>
      <p:sp>
        <p:nvSpPr>
          <p:cNvPr id="13" name="TextBox 12">
            <a:extLst>
              <a:ext uri="{FF2B5EF4-FFF2-40B4-BE49-F238E27FC236}">
                <a16:creationId xmlns:a16="http://schemas.microsoft.com/office/drawing/2014/main" id="{03CAA1BD-89FF-8C52-67A7-E3E2FB0B11CB}"/>
              </a:ext>
            </a:extLst>
          </p:cNvPr>
          <p:cNvSpPr txBox="1"/>
          <p:nvPr/>
        </p:nvSpPr>
        <p:spPr>
          <a:xfrm>
            <a:off x="15166848" y="13032685"/>
            <a:ext cx="4198543" cy="382239"/>
          </a:xfrm>
          <a:prstGeom prst="rect">
            <a:avLst/>
          </a:prstGeom>
          <a:solidFill>
            <a:schemeClr val="bg2"/>
          </a:solidFill>
        </p:spPr>
        <p:txBody>
          <a:bodyPr wrap="square" lIns="91440" tIns="45720" rIns="91440" bIns="45720" rtlCol="0" anchor="t">
            <a:spAutoFit/>
          </a:bodyPr>
          <a:lstStyle/>
          <a:p>
            <a:pPr algn="ctr"/>
            <a:r>
              <a:rPr lang="en-US" b="1">
                <a:solidFill>
                  <a:schemeClr val="bg1">
                    <a:lumMod val="95000"/>
                  </a:schemeClr>
                </a:solidFill>
                <a:latin typeface="Arial"/>
                <a:cs typeface="Arial"/>
              </a:rPr>
              <a:t>References</a:t>
            </a:r>
          </a:p>
        </p:txBody>
      </p:sp>
      <p:sp>
        <p:nvSpPr>
          <p:cNvPr id="14" name="Rectangle 13">
            <a:extLst>
              <a:ext uri="{FF2B5EF4-FFF2-40B4-BE49-F238E27FC236}">
                <a16:creationId xmlns:a16="http://schemas.microsoft.com/office/drawing/2014/main" id="{E2FFB815-1AF8-0856-E31C-D7C871AE526F}"/>
              </a:ext>
            </a:extLst>
          </p:cNvPr>
          <p:cNvSpPr/>
          <p:nvPr/>
        </p:nvSpPr>
        <p:spPr bwMode="auto">
          <a:xfrm>
            <a:off x="0" y="15571238"/>
            <a:ext cx="21938890" cy="873447"/>
          </a:xfrm>
          <a:prstGeom prst="rect">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72402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pic>
        <p:nvPicPr>
          <p:cNvPr id="3" name="Picture 2" descr="Salisbury Fire Department crews responded to a house fire on Marquis Ave early Friday morning, April 21, 2023, in Salisbury. The Delmar, Fruitland and Hebron fire companies assisted on the blaze. The home was in its final stages of being built and was deemed a total loss. The Maryland State Fire Marshal’s Office is investigating the cause of the fire.">
            <a:extLst>
              <a:ext uri="{FF2B5EF4-FFF2-40B4-BE49-F238E27FC236}">
                <a16:creationId xmlns:a16="http://schemas.microsoft.com/office/drawing/2014/main" id="{2FDF8E37-61BA-9BB9-EAB6-D41DDC5AEEDA}"/>
              </a:ext>
            </a:extLst>
          </p:cNvPr>
          <p:cNvPicPr>
            <a:picLocks noChangeAspect="1"/>
          </p:cNvPicPr>
          <p:nvPr/>
        </p:nvPicPr>
        <p:blipFill>
          <a:blip r:embed="rId18"/>
          <a:stretch>
            <a:fillRect/>
          </a:stretch>
        </p:blipFill>
        <p:spPr>
          <a:xfrm>
            <a:off x="17051506" y="8710977"/>
            <a:ext cx="2447807" cy="1631871"/>
          </a:xfrm>
          <a:prstGeom prst="rect">
            <a:avLst/>
          </a:prstGeom>
        </p:spPr>
      </p:pic>
      <p:pic>
        <p:nvPicPr>
          <p:cNvPr id="23" name="Picture 2" descr="A logo of a university&#10;&#10;AI-generated content may be incorrect.">
            <a:extLst>
              <a:ext uri="{FF2B5EF4-FFF2-40B4-BE49-F238E27FC236}">
                <a16:creationId xmlns:a16="http://schemas.microsoft.com/office/drawing/2014/main" id="{E3B67515-597C-D649-A523-B9643091CBCB}"/>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tretch/>
        </p:blipFill>
        <p:spPr bwMode="auto">
          <a:xfrm>
            <a:off x="623756" y="855530"/>
            <a:ext cx="2525963" cy="7054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A3CE5AC-8DF5-0FF8-099C-A1AC8AA040F4}"/>
              </a:ext>
            </a:extLst>
          </p:cNvPr>
          <p:cNvSpPr txBox="1"/>
          <p:nvPr/>
        </p:nvSpPr>
        <p:spPr>
          <a:xfrm>
            <a:off x="8066981" y="4826156"/>
            <a:ext cx="54625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dirty="0">
                <a:latin typeface="Times New Roman"/>
                <a:cs typeface="Times New Roman"/>
              </a:rPr>
              <a:t>Figure 1:</a:t>
            </a:r>
            <a:r>
              <a:rPr lang="en-US" sz="1600" i="1" dirty="0">
                <a:latin typeface="Times New Roman"/>
                <a:cs typeface="Times New Roman"/>
              </a:rPr>
              <a:t> Correlation Heatmap for the dataset</a:t>
            </a:r>
            <a:endParaRPr lang="en-US" sz="1600" dirty="0"/>
          </a:p>
        </p:txBody>
      </p:sp>
      <p:sp>
        <p:nvSpPr>
          <p:cNvPr id="19" name="TextBox 18">
            <a:extLst>
              <a:ext uri="{FF2B5EF4-FFF2-40B4-BE49-F238E27FC236}">
                <a16:creationId xmlns:a16="http://schemas.microsoft.com/office/drawing/2014/main" id="{CDB5D93F-5F3E-0BA1-A440-6F1AFD3BCA63}"/>
              </a:ext>
            </a:extLst>
          </p:cNvPr>
          <p:cNvSpPr txBox="1"/>
          <p:nvPr/>
        </p:nvSpPr>
        <p:spPr>
          <a:xfrm>
            <a:off x="7885826" y="8554748"/>
            <a:ext cx="54625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dirty="0">
                <a:latin typeface="Times New Roman"/>
                <a:cs typeface="Times New Roman"/>
              </a:rPr>
              <a:t>Figure 2:</a:t>
            </a:r>
            <a:r>
              <a:rPr lang="en-US" sz="1600" i="1" dirty="0">
                <a:latin typeface="Times New Roman"/>
                <a:cs typeface="Times New Roman"/>
              </a:rPr>
              <a:t> Scatterplots and model visualizations for the dataset</a:t>
            </a:r>
          </a:p>
        </p:txBody>
      </p:sp>
      <p:sp>
        <p:nvSpPr>
          <p:cNvPr id="22" name="TextBox 21">
            <a:extLst>
              <a:ext uri="{FF2B5EF4-FFF2-40B4-BE49-F238E27FC236}">
                <a16:creationId xmlns:a16="http://schemas.microsoft.com/office/drawing/2014/main" id="{45C25160-B98B-B5E3-4017-35451605362F}"/>
              </a:ext>
            </a:extLst>
          </p:cNvPr>
          <p:cNvSpPr txBox="1"/>
          <p:nvPr/>
        </p:nvSpPr>
        <p:spPr>
          <a:xfrm>
            <a:off x="5823964" y="15223861"/>
            <a:ext cx="84766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dirty="0">
                <a:latin typeface="Times New Roman"/>
                <a:cs typeface="Times New Roman"/>
              </a:rPr>
              <a:t>Figure 3:</a:t>
            </a:r>
            <a:r>
              <a:rPr lang="en-US" sz="1600" i="1" dirty="0">
                <a:latin typeface="Times New Roman"/>
                <a:cs typeface="Times New Roman"/>
              </a:rPr>
              <a:t> Map, statistics, and linear models of Fire Stations and Service Districts</a:t>
            </a:r>
          </a:p>
        </p:txBody>
      </p:sp>
      <p:sp>
        <p:nvSpPr>
          <p:cNvPr id="25" name="TextBox 24">
            <a:extLst>
              <a:ext uri="{FF2B5EF4-FFF2-40B4-BE49-F238E27FC236}">
                <a16:creationId xmlns:a16="http://schemas.microsoft.com/office/drawing/2014/main" id="{B992A3C4-0E21-CFD0-BA1C-3D2DD41EBD86}"/>
              </a:ext>
            </a:extLst>
          </p:cNvPr>
          <p:cNvSpPr txBox="1"/>
          <p:nvPr/>
        </p:nvSpPr>
        <p:spPr>
          <a:xfrm>
            <a:off x="15750973" y="12659170"/>
            <a:ext cx="55309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latin typeface="Times New Roman"/>
                <a:cs typeface="Arial"/>
              </a:rPr>
              <a:t>Figures </a:t>
            </a:r>
            <a:r>
              <a:rPr lang="en-US" sz="1600" b="1" i="1" dirty="0">
                <a:latin typeface="Times New Roman"/>
                <a:cs typeface="Arial"/>
              </a:rPr>
              <a:t>4-6:</a:t>
            </a:r>
            <a:r>
              <a:rPr lang="en-US" sz="1600" i="1" dirty="0">
                <a:latin typeface="Times New Roman"/>
                <a:cs typeface="Arial"/>
              </a:rPr>
              <a:t> Actual house fires in Salisbury during 2023</a:t>
            </a:r>
            <a:endParaRPr lang="en-US" sz="1600" i="1" dirty="0">
              <a:latin typeface="Times New Roman"/>
            </a:endParaRPr>
          </a:p>
        </p:txBody>
      </p:sp>
    </p:spTree>
    <p:extLst>
      <p:ext uri="{BB962C8B-B14F-4D97-AF65-F5344CB8AC3E}">
        <p14:creationId xmlns:p14="http://schemas.microsoft.com/office/powerpoint/2010/main" val="198594400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724025"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724025"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432</TotalTime>
  <Words>755</Words>
  <Application>Microsoft Office PowerPoint</Application>
  <PresentationFormat>Custom</PresentationFormat>
  <Paragraphs>31</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Cambria Math</vt:lpstr>
      <vt:lpstr>Times</vt:lpstr>
      <vt:lpstr>Times New Roman</vt:lpstr>
      <vt:lpstr>Verdana</vt:lpstr>
      <vt:lpstr>Default Design</vt:lpstr>
      <vt:lpstr>PowerPoint Presentation</vt:lpstr>
    </vt:vector>
  </TitlesOfParts>
  <Company>Information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faculty</dc:creator>
  <cp:lastModifiedBy>Cameron Vinson</cp:lastModifiedBy>
  <cp:revision>2</cp:revision>
  <dcterms:created xsi:type="dcterms:W3CDTF">2004-10-20T13:20:25Z</dcterms:created>
  <dcterms:modified xsi:type="dcterms:W3CDTF">2025-05-22T18:52:42Z</dcterms:modified>
</cp:coreProperties>
</file>